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8BC_D07E1B37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98C_E639A5AE.xml" ContentType="application/vnd.ms-powerpoint.comments+xml"/>
  <Override PartName="/ppt/notesSlides/notesSlide7.xml" ContentType="application/vnd.openxmlformats-officedocument.presentationml.notesSlide+xml"/>
  <Override PartName="/ppt/comments/modernComment_980_36789E6E.xml" ContentType="application/vnd.ms-powerpoint.comments+xml"/>
  <Override PartName="/ppt/notesSlides/notesSlide8.xml" ContentType="application/vnd.openxmlformats-officedocument.presentationml.notesSlide+xml"/>
  <Override PartName="/ppt/media/image70.jpg" ContentType="image/jpg"/>
  <Override PartName="/ppt/media/image71.jpg" ContentType="image/jpg"/>
  <Override PartName="/ppt/media/image72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79.jpg" ContentType="image/jpg"/>
  <Override PartName="/ppt/media/image80.jpg" ContentType="image/jpg"/>
  <Override PartName="/ppt/media/image81.jpg" ContentType="image/jpg"/>
  <Override PartName="/ppt/media/image82.jpg" ContentType="image/jpg"/>
  <Override PartName="/ppt/media/image86.jpg" ContentType="image/jpg"/>
  <Override PartName="/ppt/media/image87.jpg" ContentType="image/jpg"/>
  <Override PartName="/ppt/media/image102.jpg" ContentType="image/jpg"/>
  <Override PartName="/ppt/media/image105.jpg" ContentType="image/jpg"/>
  <Override PartName="/ppt/media/image112.jpg" ContentType="image/jpg"/>
  <Override PartName="/ppt/media/image113.jpg" ContentType="image/jpg"/>
  <Override PartName="/ppt/media/image124.jpg" ContentType="image/jpg"/>
  <Override PartName="/ppt/notesSlides/notesSlide9.xml" ContentType="application/vnd.openxmlformats-officedocument.presentationml.notesSlide+xml"/>
  <Override PartName="/ppt/media/image152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711" r:id="rId2"/>
    <p:sldMasterId id="2147483722" r:id="rId3"/>
    <p:sldMasterId id="2147483752" r:id="rId4"/>
  </p:sldMasterIdLst>
  <p:notesMasterIdLst>
    <p:notesMasterId r:id="rId141"/>
  </p:notesMasterIdLst>
  <p:sldIdLst>
    <p:sldId id="1795" r:id="rId5"/>
    <p:sldId id="2090" r:id="rId6"/>
    <p:sldId id="2182" r:id="rId7"/>
    <p:sldId id="2183" r:id="rId8"/>
    <p:sldId id="2189" r:id="rId9"/>
    <p:sldId id="2190" r:id="rId10"/>
    <p:sldId id="2111" r:id="rId11"/>
    <p:sldId id="2431" r:id="rId12"/>
    <p:sldId id="312" r:id="rId13"/>
    <p:sldId id="2052" r:id="rId14"/>
    <p:sldId id="2078" r:id="rId15"/>
    <p:sldId id="2241" r:id="rId16"/>
    <p:sldId id="2148" r:id="rId17"/>
    <p:sldId id="2133" r:id="rId18"/>
    <p:sldId id="2147" r:id="rId19"/>
    <p:sldId id="2134" r:id="rId20"/>
    <p:sldId id="2243" r:id="rId21"/>
    <p:sldId id="2242" r:id="rId22"/>
    <p:sldId id="2434" r:id="rId23"/>
    <p:sldId id="2236" r:id="rId24"/>
    <p:sldId id="2235" r:id="rId25"/>
    <p:sldId id="2237" r:id="rId26"/>
    <p:sldId id="2238" r:id="rId27"/>
    <p:sldId id="2244" r:id="rId28"/>
    <p:sldId id="2248" r:id="rId29"/>
    <p:sldId id="2245" r:id="rId30"/>
    <p:sldId id="2249" r:id="rId31"/>
    <p:sldId id="2445" r:id="rId32"/>
    <p:sldId id="2246" r:id="rId33"/>
    <p:sldId id="2444" r:id="rId34"/>
    <p:sldId id="2247" r:id="rId35"/>
    <p:sldId id="2435" r:id="rId36"/>
    <p:sldId id="2433" r:id="rId37"/>
    <p:sldId id="2437" r:id="rId38"/>
    <p:sldId id="2432" r:id="rId39"/>
    <p:sldId id="2152" r:id="rId40"/>
    <p:sldId id="2153" r:id="rId41"/>
    <p:sldId id="2154" r:id="rId42"/>
    <p:sldId id="2138" r:id="rId43"/>
    <p:sldId id="2141" r:id="rId44"/>
    <p:sldId id="2131" r:id="rId45"/>
    <p:sldId id="2442" r:id="rId46"/>
    <p:sldId id="2192" r:id="rId47"/>
    <p:sldId id="2463" r:id="rId48"/>
    <p:sldId id="2438" r:id="rId49"/>
    <p:sldId id="2464" r:id="rId50"/>
    <p:sldId id="2439" r:id="rId51"/>
    <p:sldId id="2187" r:id="rId52"/>
    <p:sldId id="2186" r:id="rId53"/>
    <p:sldId id="2191" r:id="rId54"/>
    <p:sldId id="2137" r:id="rId55"/>
    <p:sldId id="2451" r:id="rId56"/>
    <p:sldId id="2440" r:id="rId57"/>
    <p:sldId id="2441" r:id="rId58"/>
    <p:sldId id="2446" r:id="rId59"/>
    <p:sldId id="2454" r:id="rId60"/>
    <p:sldId id="2453" r:id="rId61"/>
    <p:sldId id="2447" r:id="rId62"/>
    <p:sldId id="2449" r:id="rId63"/>
    <p:sldId id="2450" r:id="rId64"/>
    <p:sldId id="2455" r:id="rId65"/>
    <p:sldId id="2456" r:id="rId66"/>
    <p:sldId id="2460" r:id="rId67"/>
    <p:sldId id="2457" r:id="rId68"/>
    <p:sldId id="2458" r:id="rId69"/>
    <p:sldId id="2461" r:id="rId70"/>
    <p:sldId id="2459" r:id="rId71"/>
    <p:sldId id="2462" r:id="rId72"/>
    <p:sldId id="2443" r:id="rId73"/>
    <p:sldId id="2184" r:id="rId74"/>
    <p:sldId id="1882" r:id="rId75"/>
    <p:sldId id="2098" r:id="rId76"/>
    <p:sldId id="2100" r:id="rId77"/>
    <p:sldId id="1883" r:id="rId78"/>
    <p:sldId id="1892" r:id="rId79"/>
    <p:sldId id="2092" r:id="rId80"/>
    <p:sldId id="2094" r:id="rId81"/>
    <p:sldId id="2099" r:id="rId82"/>
    <p:sldId id="2093" r:id="rId83"/>
    <p:sldId id="2109" r:id="rId84"/>
    <p:sldId id="2136" r:id="rId85"/>
    <p:sldId id="2160" r:id="rId86"/>
    <p:sldId id="262" r:id="rId87"/>
    <p:sldId id="263" r:id="rId88"/>
    <p:sldId id="265" r:id="rId89"/>
    <p:sldId id="267" r:id="rId90"/>
    <p:sldId id="296" r:id="rId91"/>
    <p:sldId id="2102" r:id="rId92"/>
    <p:sldId id="2161" r:id="rId93"/>
    <p:sldId id="2162" r:id="rId94"/>
    <p:sldId id="2163" r:id="rId95"/>
    <p:sldId id="284" r:id="rId96"/>
    <p:sldId id="285" r:id="rId97"/>
    <p:sldId id="2164" r:id="rId98"/>
    <p:sldId id="288" r:id="rId99"/>
    <p:sldId id="2165" r:id="rId100"/>
    <p:sldId id="2167" r:id="rId101"/>
    <p:sldId id="2166" r:id="rId102"/>
    <p:sldId id="2104" r:id="rId103"/>
    <p:sldId id="2168" r:id="rId104"/>
    <p:sldId id="289" r:id="rId105"/>
    <p:sldId id="2169" r:id="rId106"/>
    <p:sldId id="2170" r:id="rId107"/>
    <p:sldId id="292" r:id="rId108"/>
    <p:sldId id="293" r:id="rId109"/>
    <p:sldId id="2171" r:id="rId110"/>
    <p:sldId id="272" r:id="rId111"/>
    <p:sldId id="2172" r:id="rId112"/>
    <p:sldId id="2173" r:id="rId113"/>
    <p:sldId id="2178" r:id="rId114"/>
    <p:sldId id="2174" r:id="rId115"/>
    <p:sldId id="2179" r:id="rId116"/>
    <p:sldId id="2176" r:id="rId117"/>
    <p:sldId id="2177" r:id="rId118"/>
    <p:sldId id="364" r:id="rId119"/>
    <p:sldId id="365" r:id="rId120"/>
    <p:sldId id="2180" r:id="rId121"/>
    <p:sldId id="2181" r:id="rId122"/>
    <p:sldId id="2106" r:id="rId123"/>
    <p:sldId id="342" r:id="rId124"/>
    <p:sldId id="2195" r:id="rId125"/>
    <p:sldId id="2196" r:id="rId126"/>
    <p:sldId id="2197" r:id="rId127"/>
    <p:sldId id="2193" r:id="rId128"/>
    <p:sldId id="2204" r:id="rId129"/>
    <p:sldId id="2207" r:id="rId130"/>
    <p:sldId id="2208" r:id="rId131"/>
    <p:sldId id="2209" r:id="rId132"/>
    <p:sldId id="2210" r:id="rId133"/>
    <p:sldId id="2211" r:id="rId134"/>
    <p:sldId id="2212" r:id="rId135"/>
    <p:sldId id="2214" r:id="rId136"/>
    <p:sldId id="2213" r:id="rId137"/>
    <p:sldId id="2194" r:id="rId138"/>
    <p:sldId id="2127" r:id="rId139"/>
    <p:sldId id="2203" r:id="rId140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42"/>
      <p:bold r:id="rId143"/>
      <p:italic r:id="rId144"/>
      <p:boldItalic r:id="rId145"/>
    </p:embeddedFont>
    <p:embeddedFont>
      <p:font typeface="Cambria Math" panose="02040503050406030204" pitchFamily="18" charset="0"/>
      <p:regular r:id="rId146"/>
    </p:embeddedFont>
    <p:embeddedFont>
      <p:font typeface="Consolas" panose="020B0609020204030204" pitchFamily="49" charset="0"/>
      <p:regular r:id="rId147"/>
      <p:bold r:id="rId148"/>
      <p:italic r:id="rId149"/>
      <p:boldItalic r:id="rId150"/>
    </p:embeddedFont>
    <p:embeddedFont>
      <p:font typeface="Corbel" panose="020B0503020204020204" pitchFamily="34" charset="0"/>
      <p:regular r:id="rId151"/>
      <p:bold r:id="rId152"/>
      <p:italic r:id="rId153"/>
      <p:boldItalic r:id="rId154"/>
    </p:embeddedFont>
    <p:embeddedFont>
      <p:font typeface="Franklin Gothic Medium" panose="020B0603020102020204" pitchFamily="34" charset="0"/>
      <p:regular r:id="rId155"/>
      <p:italic r:id="rId156"/>
    </p:embeddedFont>
    <p:embeddedFont>
      <p:font typeface="Lucida Sans Unicode" panose="020B0602030504020204" pitchFamily="34" charset="0"/>
      <p:regular r:id="rId157"/>
    </p:embeddedFont>
    <p:embeddedFont>
      <p:font typeface="Proxima Nova" panose="02000506030000020004" pitchFamily="2" charset="0"/>
      <p:regular r:id="rId158"/>
      <p:bold r:id="rId159"/>
      <p:italic r:id="rId160"/>
      <p:boldItalic r:id="rId161"/>
    </p:embeddedFont>
    <p:embeddedFont>
      <p:font typeface="Roboto" panose="02000000000000000000" pitchFamily="2" charset="0"/>
      <p:regular r:id="rId162"/>
      <p:bold r:id="rId163"/>
      <p:italic r:id="rId164"/>
      <p:boldItalic r:id="rId165"/>
    </p:embeddedFont>
    <p:embeddedFont>
      <p:font typeface="Roboto Mono" pitchFamily="49" charset="0"/>
      <p:regular r:id="rId166"/>
      <p:bold r:id="rId167"/>
      <p:italic r:id="rId168"/>
      <p:boldItalic r:id="rId169"/>
    </p:embeddedFont>
    <p:embeddedFont>
      <p:font typeface="Source Sans Pro" panose="020B0503030403020204" pitchFamily="34" charset="0"/>
      <p:regular r:id="rId170"/>
      <p:bold r:id="rId171"/>
      <p:italic r:id="rId172"/>
      <p:boldItalic r:id="rId173"/>
    </p:embeddedFont>
    <p:embeddedFont>
      <p:font typeface="Source Serif Pro" panose="02040603050405020204" pitchFamily="18" charset="0"/>
      <p:regular r:id="rId174"/>
      <p:bold r:id="rId175"/>
      <p:italic r:id="rId176"/>
      <p:boldItalic r:id="rId177"/>
    </p:embeddedFont>
    <p:embeddedFont>
      <p:font typeface="STIXGeneral" pitchFamily="2" charset="2"/>
      <p:regular r:id="rId178"/>
      <p:bold r:id="rId179"/>
      <p:italic r:id="rId180"/>
      <p:boldItalic r:id="rId181"/>
    </p:embeddedFont>
    <p:embeddedFont>
      <p:font typeface="STIXVariants" pitchFamily="2" charset="2"/>
      <p:regular r:id="rId182"/>
      <p:bold r:id="rId183"/>
    </p:embeddedFont>
    <p:embeddedFont>
      <p:font typeface="Tahoma" panose="020B0604030504040204" pitchFamily="34" charset="0"/>
      <p:regular r:id="rId184"/>
      <p:bold r:id="rId185"/>
    </p:embeddedFont>
    <p:embeddedFont>
      <p:font typeface="Trebuchet MS" panose="020B0703020202090204" pitchFamily="34" charset="0"/>
      <p:regular r:id="rId186"/>
      <p:bold r:id="rId187"/>
      <p:italic r:id="rId188"/>
      <p:boldItalic r:id="rId1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1FF"/>
    <a:srgbClr val="0F9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64E7BA-00CB-6A4D-B545-C94C1DCBDE0A}" v="1640" dt="2025-09-30T20:25:43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8"/>
    <p:restoredTop sz="76153"/>
  </p:normalViewPr>
  <p:slideViewPr>
    <p:cSldViewPr snapToGrid="0">
      <p:cViewPr>
        <p:scale>
          <a:sx n="121" d="100"/>
          <a:sy n="121" d="100"/>
        </p:scale>
        <p:origin x="2032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6656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font" Target="fonts/font18.fntdata"/><Relationship Id="rId170" Type="http://schemas.openxmlformats.org/officeDocument/2006/relationships/font" Target="fonts/font29.fntdata"/><Relationship Id="rId191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font" Target="fonts/font8.fntdata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font" Target="fonts/font19.fntdata"/><Relationship Id="rId181" Type="http://schemas.openxmlformats.org/officeDocument/2006/relationships/font" Target="fonts/font40.fntdata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font" Target="fonts/font9.fntdata"/><Relationship Id="rId171" Type="http://schemas.openxmlformats.org/officeDocument/2006/relationships/font" Target="fonts/font30.fntdata"/><Relationship Id="rId192" Type="http://schemas.openxmlformats.org/officeDocument/2006/relationships/theme" Target="theme/theme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font" Target="fonts/font20.fntdata"/><Relationship Id="rId182" Type="http://schemas.openxmlformats.org/officeDocument/2006/relationships/font" Target="fonts/font41.fntdata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font" Target="fonts/font10.fntdata"/><Relationship Id="rId172" Type="http://schemas.openxmlformats.org/officeDocument/2006/relationships/font" Target="fonts/font31.fntdata"/><Relationship Id="rId193" Type="http://schemas.openxmlformats.org/officeDocument/2006/relationships/tableStyles" Target="tableStyle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notesMaster" Target="notesMasters/notesMaster1.xml"/><Relationship Id="rId146" Type="http://schemas.openxmlformats.org/officeDocument/2006/relationships/font" Target="fonts/font5.fntdata"/><Relationship Id="rId167" Type="http://schemas.openxmlformats.org/officeDocument/2006/relationships/font" Target="fonts/font26.fntdata"/><Relationship Id="rId188" Type="http://schemas.openxmlformats.org/officeDocument/2006/relationships/font" Target="fonts/font47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font" Target="fonts/font21.fntdata"/><Relationship Id="rId183" Type="http://schemas.openxmlformats.org/officeDocument/2006/relationships/font" Target="fonts/font4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font" Target="fonts/font16.fntdata"/><Relationship Id="rId178" Type="http://schemas.openxmlformats.org/officeDocument/2006/relationships/font" Target="fonts/font37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11.fntdata"/><Relationship Id="rId173" Type="http://schemas.openxmlformats.org/officeDocument/2006/relationships/font" Target="fonts/font32.fntdata"/><Relationship Id="rId194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font" Target="fonts/font6.fntdata"/><Relationship Id="rId168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font" Target="fonts/font1.fntdata"/><Relationship Id="rId163" Type="http://schemas.openxmlformats.org/officeDocument/2006/relationships/font" Target="fonts/font22.fntdata"/><Relationship Id="rId184" Type="http://schemas.openxmlformats.org/officeDocument/2006/relationships/font" Target="fonts/font43.fntdata"/><Relationship Id="rId189" Type="http://schemas.openxmlformats.org/officeDocument/2006/relationships/font" Target="fonts/font48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12.fntdata"/><Relationship Id="rId174" Type="http://schemas.openxmlformats.org/officeDocument/2006/relationships/font" Target="fonts/font33.fntdata"/><Relationship Id="rId179" Type="http://schemas.openxmlformats.org/officeDocument/2006/relationships/font" Target="fonts/font38.fntdata"/><Relationship Id="rId195" Type="http://schemas.microsoft.com/office/2018/10/relationships/authors" Target="authors.xml"/><Relationship Id="rId190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164" Type="http://schemas.openxmlformats.org/officeDocument/2006/relationships/font" Target="fonts/font23.fntdata"/><Relationship Id="rId169" Type="http://schemas.openxmlformats.org/officeDocument/2006/relationships/font" Target="fonts/font28.fntdata"/><Relationship Id="rId185" Type="http://schemas.openxmlformats.org/officeDocument/2006/relationships/font" Target="fonts/font4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font" Target="fonts/font39.fntdata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13.fntdata"/><Relationship Id="rId175" Type="http://schemas.openxmlformats.org/officeDocument/2006/relationships/font" Target="fonts/font34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font" Target="fonts/font3.fntdata"/><Relationship Id="rId90" Type="http://schemas.openxmlformats.org/officeDocument/2006/relationships/slide" Target="slides/slide86.xml"/><Relationship Id="rId165" Type="http://schemas.openxmlformats.org/officeDocument/2006/relationships/font" Target="fonts/font24.fntdata"/><Relationship Id="rId186" Type="http://schemas.openxmlformats.org/officeDocument/2006/relationships/font" Target="fonts/font45.fntdata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font" Target="fonts/font14.fntdata"/><Relationship Id="rId176" Type="http://schemas.openxmlformats.org/officeDocument/2006/relationships/font" Target="fonts/font35.fntdata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font" Target="fonts/font4.fntdata"/><Relationship Id="rId166" Type="http://schemas.openxmlformats.org/officeDocument/2006/relationships/font" Target="fonts/font25.fntdata"/><Relationship Id="rId187" Type="http://schemas.openxmlformats.org/officeDocument/2006/relationships/font" Target="fonts/font46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font" Target="fonts/font15.fntdata"/><Relationship Id="rId177" Type="http://schemas.openxmlformats.org/officeDocument/2006/relationships/font" Target="fonts/font36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omments/modernComment_8BC_D07E1B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F035BF-88C1-164C-840F-C013C005D795}" authorId="{AC97BE05-7214-46BD-569F-A0959E827800}" created="2025-03-11T16:05:17.431">
    <pc:sldMkLst xmlns:pc="http://schemas.microsoft.com/office/powerpoint/2013/main/command">
      <pc:docMk/>
      <pc:sldMk cId="9770146" sldId="2236"/>
    </pc:sldMkLst>
    <p188:txBody>
      <a:bodyPr/>
      <a:lstStyle/>
      <a:p>
        <a:r>
          <a:rPr lang="en-US"/>
          <a:t>This may need to appear earlier since we have visualization of sinusoid and BERT. (and need to clarify how this is copmputed) </a:t>
        </a:r>
      </a:p>
    </p188:txBody>
  </p188:cm>
</p188:cmLst>
</file>

<file path=ppt/comments/modernComment_980_36789E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096776-2659-B644-8121-D64BA83342CF}" authorId="{AC97BE05-7214-46BD-569F-A0959E827800}" created="2025-09-30T13:43:06.159">
    <pc:sldMkLst xmlns:pc="http://schemas.microsoft.com/office/powerpoint/2013/main/command">
      <pc:docMk/>
      <pc:sldMk cId="913874542" sldId="2432"/>
    </pc:sldMkLst>
    <p188:txBody>
      <a:bodyPr/>
      <a:lstStyle/>
      <a:p>
        <a:r>
          <a:rPr lang="en-US"/>
          <a:t>need to explain local vs global. </a:t>
        </a:r>
      </a:p>
    </p188:txBody>
  </p188:cm>
</p188:cmLst>
</file>

<file path=ppt/comments/modernComment_98C_E639A5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B918C9-75A3-1648-A12B-C2790384787A}" authorId="{AC97BE05-7214-46BD-569F-A0959E827800}" created="2025-09-30T17:20:43.451">
    <pc:sldMkLst xmlns:pc="http://schemas.microsoft.com/office/powerpoint/2013/main/command">
      <pc:docMk/>
      <pc:sldMk cId="3862537646" sldId="2444"/>
    </pc:sldMkLst>
    <p188:txBody>
      <a:bodyPr/>
      <a:lstStyle/>
      <a:p>
        <a:r>
          <a:rPr lang="en-US"/>
          <a:t>is there a meaning behind the shape?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93C2F-EE2A-F0B9-B668-5E9CBA66E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78072-3441-094F-BB2A-5B176C89A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329C14-BB8E-2E6E-1A49-F40D75DFD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86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f2b8501df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f2b8501df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f2b8501df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f2b8501df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f2b8501df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f2b8501df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3BB2-F7C8-F8ED-A3A4-24BF11F0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C030A-CF6B-8010-E285-8BF8DB32A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B33F1-B58E-AEDE-4AE8-FF5ACD8C7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25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97C62-64C6-AA4E-FFDC-C0B6CBFD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DE0FD-0FDD-C36B-2D2D-B8AF91DEC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7506F-C467-B3C7-BC6A-41CBBB33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86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63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327D0-314F-0EFD-7AC3-715CC726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1B803-07AD-51C8-E500-F36D00577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39637-46E6-7B0A-CB29-43A93BA14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1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91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90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What about RAG?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RAG is another popular research direction for long context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In RAG, A document is first split into chunks and processed into embeddings, stored in a vector database.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Later, given a prompt or a query, the most relevant text passages are retrieved back as the context.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And the context and the prompt will be passed to the LLM to get the final generated outputs.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99256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7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2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83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3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5844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ea typeface="Tahoma" panose="020B0604030504040204" pitchFamily="34" charset="0"/>
                <a:cs typeface="Calibri"/>
              </a:defRPr>
            </a:lvl1pPr>
          </a:lstStyle>
          <a:p>
            <a:pPr marL="86201">
              <a:lnSpc>
                <a:spcPts val="930"/>
              </a:lnSpc>
            </a:pPr>
            <a:fld id="{81D60167-4931-47E6-BA6A-407CBD079E47}" type="slidenum">
              <a:rPr lang="en-US" spc="-38" smtClean="0"/>
              <a:pPr marL="86201">
                <a:lnSpc>
                  <a:spcPts val="930"/>
                </a:lnSpc>
              </a:pPr>
              <a:t>‹#›</a:t>
            </a:fld>
            <a:endParaRPr lang="en-US" spc="-38" dirty="0"/>
          </a:p>
        </p:txBody>
      </p:sp>
    </p:spTree>
    <p:extLst>
      <p:ext uri="{BB962C8B-B14F-4D97-AF65-F5344CB8AC3E}">
        <p14:creationId xmlns:p14="http://schemas.microsoft.com/office/powerpoint/2010/main" val="4033571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 algn="r">
              <a:buClr>
                <a:schemeClr val="lt2"/>
              </a:buClr>
              <a:buSzPts val="1733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lt2"/>
              </a:buClr>
              <a:buSzPts val="1733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lt2"/>
              </a:buClr>
              <a:buSzPts val="1733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lt2"/>
              </a:buClr>
              <a:buSzPts val="1733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lt2"/>
              </a:buClr>
              <a:buSzPts val="1733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lt2"/>
              </a:buClr>
              <a:buSzPts val="1733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lt2"/>
              </a:buClr>
              <a:buSzPts val="1733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lt2"/>
              </a:buClr>
              <a:buSzPts val="1733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lt2"/>
              </a:buClr>
              <a:buSzPts val="1733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1" name="Google Shape;91;p56"/>
          <p:cNvSpPr txBox="1"/>
          <p:nvPr/>
        </p:nvSpPr>
        <p:spPr>
          <a:xfrm>
            <a:off x="240775" y="4797626"/>
            <a:ext cx="24588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1536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9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03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430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65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1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024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37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97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3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5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21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5583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2513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4064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2470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7714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943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314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9585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13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1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19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25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84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074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99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053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17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977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79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562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039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529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8105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7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0693449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31649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966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60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35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388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8884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09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5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0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478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58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64" r:id="rId15"/>
    <p:sldLayoutId id="2147483765" r:id="rId16"/>
    <p:sldLayoutId id="2147483767" r:id="rId17"/>
    <p:sldLayoutId id="2147483768" r:id="rId18"/>
    <p:sldLayoutId id="2147483769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79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1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66" r:id="rId30"/>
    <p:sldLayoutId id="2147483770" r:id="rId3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02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28.png"/><Relationship Id="rId9" Type="http://schemas.openxmlformats.org/officeDocument/2006/relationships/image" Target="../media/image13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ontent/pdf/10.1007/978-3-030-45442-5_4.pdf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web.stanford.edu/~jurafsky/slp3/ed3bookaug20_2024.pdf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hyperlink" Target="https://web.stanford.edu/~jurafsky/slp3/ed3bookaug20_2024.pdf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hyperlink" Target="https://web.stanford.edu/~jurafsky/slp3/ed3bookaug20_2024.pdf" TargetMode="External"/><Relationship Id="rId4" Type="http://schemas.openxmlformats.org/officeDocument/2006/relationships/hyperlink" Target="https://aclanthology.org/2020.emnlp-main.550/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.mit.edu/tacl/article/doi/10.1162/tacl_a_00405/107205/Relevance-guided-Supervision-for-OpenQA-wit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stanford.edu/~jurafsky/slp3/ed3bookaug20_2024.pdf" TargetMode="Externa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10.15910.pdf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riasai.github.io/assets/pdf/akari_cmullm_ralm.pdf?utm_source=chatgpt.com" TargetMode="External"/><Relationship Id="rId2" Type="http://schemas.openxmlformats.org/officeDocument/2006/relationships/hyperlink" Target="https://web.stanford.edu/class/cs276/handouts/lecture12-bm25etc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microsoft.com/office/2018/10/relationships/comments" Target="../comments/modernComment_8BC_D07E1B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rasserm/krasserm.github.io/blob/master/notebooks/2022-12-13-rotary-position-embedding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98C_E639A5AE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colab.research.google.com/drive/1JhVaH1Tr6BMLKX9mgIjN83qFh9DOOyvC?usp=sharing#scrollTo=xeBojFzJRfu1" TargetMode="External"/><Relationship Id="rId4" Type="http://schemas.openxmlformats.org/officeDocument/2006/relationships/image" Target="../media/image2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80_36789E6E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503.19786" TargetMode="External"/><Relationship Id="rId5" Type="http://schemas.openxmlformats.org/officeDocument/2006/relationships/hyperlink" Target="https://arxiv.org/pdf/2407.21783" TargetMode="Externa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kamradt/LLMTest_NeedleInAHaystack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5.18148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cooperative.com/the-anatomy-of-an-amazon-6-pager-fc79f31a41c9" TargetMode="External"/><Relationship Id="rId2" Type="http://schemas.openxmlformats.org/officeDocument/2006/relationships/hyperlink" Target="https://medium.com/@nathan.baugh/welcome-to-the-jungle-38fdde285b6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9.12181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9.12181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2409.12181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9.12181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7.13575" TargetMode="External"/><Relationship Id="rId2" Type="http://schemas.openxmlformats.org/officeDocument/2006/relationships/hyperlink" Target="https://arxiv.org/abs/2505.09388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abs/2503.19786" TargetMode="External"/><Relationship Id="rId4" Type="http://schemas.openxmlformats.org/officeDocument/2006/relationships/hyperlink" Target="https://arxiv.org/pdf/2508.06471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2501.15383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2503.19786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2503.19786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arxiv.org/abs/2501.15383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lenai/naacl2021-longdoc-tutorial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osdi18/presentation/chen" TargetMode="External"/><Relationship Id="rId2" Type="http://schemas.openxmlformats.org/officeDocument/2006/relationships/hyperlink" Target="https://cdn.openai.com/blocksparse/blocksparse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hyperlink" Target="https://arxiv.org/pdf/2007.14062.pdf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007.14062.pdf" TargetMode="External"/><Relationship Id="rId3" Type="http://schemas.openxmlformats.org/officeDocument/2006/relationships/hyperlink" Target="https://arxiv.org/pdf/2002.11296.pdf" TargetMode="External"/><Relationship Id="rId7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4.05150.pdf" TargetMode="External"/><Relationship Id="rId5" Type="http://schemas.openxmlformats.org/officeDocument/2006/relationships/hyperlink" Target="https://arxiv.org/pdf/1904.10509.pdf" TargetMode="External"/><Relationship Id="rId10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arxiv.org/pdf/2001.04451.pdf" TargetMode="External"/><Relationship Id="rId9" Type="http://schemas.openxmlformats.org/officeDocument/2006/relationships/image" Target="../media/image71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75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hyperlink" Target="https://arxiv.org/pdf/1904.10509.pdf" TargetMode="External"/><Relationship Id="rId7" Type="http://schemas.openxmlformats.org/officeDocument/2006/relationships/image" Target="../media/image79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Relationship Id="rId9" Type="http://schemas.openxmlformats.org/officeDocument/2006/relationships/hyperlink" Target="https://github.com/allenai/naacl2021-longdoc-tutorial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5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05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github.com/facebookresearch/faiss/wiki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36432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Feeding Lots Data to </a:t>
            </a:r>
            <a:br>
              <a:rPr lang="en" dirty="0"/>
            </a:br>
            <a:r>
              <a:rPr lang="en" dirty="0"/>
              <a:t>Language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601-771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/>
                <a:ea typeface="Tahoma"/>
                <a:cs typeface="Consolas" panose="020B0609020204030204" pitchFamily="49" charset="0"/>
              </a:rPr>
              <a:t>https://self-supervised.cs.jhu.edu/sp2025/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3600" dirty="0"/>
              <a:t>Revisiting </a:t>
            </a:r>
            <a:br>
              <a:rPr lang="en-US" sz="3600" dirty="0"/>
            </a:br>
            <a:r>
              <a:rPr lang="en-US" sz="6000" dirty="0"/>
              <a:t>Encoding Positional Information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07DC-AAAC-1109-5F6E-06B79449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FAED5-3040-3A94-4E61-9491FF2014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527785" cy="3077573"/>
          </a:xfrm>
        </p:spPr>
        <p:txBody>
          <a:bodyPr/>
          <a:lstStyle/>
          <a:p>
            <a:r>
              <a:rPr lang="en-US" b="1" i="1" dirty="0">
                <a:effectLst/>
                <a:highlight>
                  <a:srgbClr val="FCFFFF"/>
                </a:highlight>
                <a:latin typeface="HelveticaNeue" panose="02000503000000020004" pitchFamily="2" charset="0"/>
              </a:rPr>
              <a:t>x </a:t>
            </a:r>
            <a:r>
              <a:rPr lang="en-US" b="0" dirty="0">
                <a:effectLst/>
                <a:highlight>
                  <a:srgbClr val="FCFFFF"/>
                </a:highlight>
                <a:latin typeface="HelveticaNeue" panose="02000503000000020004" pitchFamily="2" charset="0"/>
              </a:rPr>
              <a:t>= World Cup 2022 was the last before the increase to [MASK] in the 2026 tournament. </a:t>
            </a:r>
            <a:endParaRPr lang="en-US" sz="1400" dirty="0">
              <a:effectLst/>
              <a:highlight>
                <a:srgbClr val="FCFFFF"/>
              </a:highlight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3317-2F99-82F0-3787-14CC37CB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9"/>
          <a:stretch/>
        </p:blipFill>
        <p:spPr>
          <a:xfrm>
            <a:off x="952662" y="1819656"/>
            <a:ext cx="7203785" cy="2852424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7C16EA11-9A76-C4A6-CB89-D2442702D87D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815817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943199"/>
            <a:ext cx="3676404" cy="1743764"/>
            <a:chOff x="8862767" y="4272637"/>
            <a:chExt cx="8083550" cy="38341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1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7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9610" y="3249798"/>
            <a:ext cx="1283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4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A3B5B8A-867A-5DE6-FEBA-A91CCBAD3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E8FEDDD6-0B7F-4AE3-46B7-EB646667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7" name="Google Shape;138;g1501cc781cf_0_0">
            <a:extLst>
              <a:ext uri="{FF2B5EF4-FFF2-40B4-BE49-F238E27FC236}">
                <a16:creationId xmlns:a16="http://schemas.microsoft.com/office/drawing/2014/main" id="{EFB86FEA-2F47-F8F7-9D9A-C26D6B8FC44A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943199"/>
            <a:ext cx="3676404" cy="1743764"/>
            <a:chOff x="8862767" y="4272637"/>
            <a:chExt cx="8083550" cy="38341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1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7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9610" y="3249798"/>
            <a:ext cx="1283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4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6ECCF1A-6F8B-321B-5F4A-9BD21C8966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083D1B13-E51C-572E-EB60-2B44D51E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8" name="Google Shape;138;g1501cc781cf_0_0">
            <a:extLst>
              <a:ext uri="{FF2B5EF4-FFF2-40B4-BE49-F238E27FC236}">
                <a16:creationId xmlns:a16="http://schemas.microsoft.com/office/drawing/2014/main" id="{33349130-EAB8-E0A1-426C-D6F038785932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7985" y="3189397"/>
            <a:ext cx="1306813" cy="636215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7328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5776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AB9CFD9-D097-8294-8753-1966B8D99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0D0BD243-F814-6C12-7236-B9956D26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0" name="Google Shape;138;g1501cc781cf_0_0">
            <a:extLst>
              <a:ext uri="{FF2B5EF4-FFF2-40B4-BE49-F238E27FC236}">
                <a16:creationId xmlns:a16="http://schemas.microsoft.com/office/drawing/2014/main" id="{24E11660-6E21-4390-0EC9-6DA6581FDD4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607694" y="4619792"/>
              <a:ext cx="2609215" cy="1422400"/>
            </a:xfrm>
            <a:custGeom>
              <a:avLst/>
              <a:gdLst/>
              <a:ahLst/>
              <a:cxnLst/>
              <a:rect l="l" t="t" r="r" b="b"/>
              <a:pathLst>
                <a:path w="2609215" h="1422400">
                  <a:moveTo>
                    <a:pt x="1116558" y="1409700"/>
                  </a:moveTo>
                  <a:lnTo>
                    <a:pt x="1092069" y="1409700"/>
                  </a:lnTo>
                  <a:lnTo>
                    <a:pt x="1113678" y="1422400"/>
                  </a:lnTo>
                  <a:lnTo>
                    <a:pt x="1116558" y="1409700"/>
                  </a:lnTo>
                  <a:close/>
                </a:path>
                <a:path w="2609215" h="1422400">
                  <a:moveTo>
                    <a:pt x="1141541" y="1409700"/>
                  </a:moveTo>
                  <a:lnTo>
                    <a:pt x="1122452" y="1409700"/>
                  </a:lnTo>
                  <a:lnTo>
                    <a:pt x="1133338" y="1422400"/>
                  </a:lnTo>
                  <a:lnTo>
                    <a:pt x="1142079" y="1422400"/>
                  </a:lnTo>
                  <a:lnTo>
                    <a:pt x="1141541" y="1409700"/>
                  </a:lnTo>
                  <a:close/>
                </a:path>
                <a:path w="2609215" h="1422400">
                  <a:moveTo>
                    <a:pt x="1152614" y="1409700"/>
                  </a:moveTo>
                  <a:lnTo>
                    <a:pt x="1141541" y="1409700"/>
                  </a:lnTo>
                  <a:lnTo>
                    <a:pt x="1144727" y="1422400"/>
                  </a:lnTo>
                  <a:lnTo>
                    <a:pt x="1147976" y="1422400"/>
                  </a:lnTo>
                  <a:lnTo>
                    <a:pt x="1152614" y="1409700"/>
                  </a:lnTo>
                  <a:close/>
                </a:path>
                <a:path w="2609215" h="1422400">
                  <a:moveTo>
                    <a:pt x="1172431" y="1409700"/>
                  </a:moveTo>
                  <a:lnTo>
                    <a:pt x="1152614" y="1409700"/>
                  </a:lnTo>
                  <a:lnTo>
                    <a:pt x="1159970" y="1422400"/>
                  </a:lnTo>
                  <a:lnTo>
                    <a:pt x="1166762" y="1422400"/>
                  </a:lnTo>
                  <a:lnTo>
                    <a:pt x="1172431" y="1409700"/>
                  </a:lnTo>
                  <a:close/>
                </a:path>
                <a:path w="2609215" h="1422400">
                  <a:moveTo>
                    <a:pt x="1205436" y="1409700"/>
                  </a:moveTo>
                  <a:lnTo>
                    <a:pt x="1172431" y="1409700"/>
                  </a:lnTo>
                  <a:lnTo>
                    <a:pt x="1175791" y="1422400"/>
                  </a:lnTo>
                  <a:lnTo>
                    <a:pt x="1203180" y="1422400"/>
                  </a:lnTo>
                  <a:lnTo>
                    <a:pt x="1205436" y="1409700"/>
                  </a:lnTo>
                  <a:close/>
                </a:path>
                <a:path w="2609215" h="1422400">
                  <a:moveTo>
                    <a:pt x="1233780" y="1409700"/>
                  </a:moveTo>
                  <a:lnTo>
                    <a:pt x="1217979" y="1409700"/>
                  </a:lnTo>
                  <a:lnTo>
                    <a:pt x="1221606" y="1422400"/>
                  </a:lnTo>
                  <a:lnTo>
                    <a:pt x="1229483" y="1422400"/>
                  </a:lnTo>
                  <a:lnTo>
                    <a:pt x="1233780" y="1409700"/>
                  </a:lnTo>
                  <a:close/>
                </a:path>
                <a:path w="2609215" h="1422400">
                  <a:moveTo>
                    <a:pt x="1344629" y="1384300"/>
                  </a:moveTo>
                  <a:lnTo>
                    <a:pt x="1240965" y="1384300"/>
                  </a:lnTo>
                  <a:lnTo>
                    <a:pt x="1240339" y="1397000"/>
                  </a:lnTo>
                  <a:lnTo>
                    <a:pt x="1237700" y="1404368"/>
                  </a:lnTo>
                  <a:lnTo>
                    <a:pt x="1237833" y="1409700"/>
                  </a:lnTo>
                  <a:lnTo>
                    <a:pt x="1246564" y="1422400"/>
                  </a:lnTo>
                  <a:lnTo>
                    <a:pt x="1302730" y="1422400"/>
                  </a:lnTo>
                  <a:lnTo>
                    <a:pt x="1315365" y="1409700"/>
                  </a:lnTo>
                  <a:lnTo>
                    <a:pt x="1466960" y="1409700"/>
                  </a:lnTo>
                  <a:lnTo>
                    <a:pt x="1464367" y="1397000"/>
                  </a:lnTo>
                  <a:lnTo>
                    <a:pt x="1339148" y="1397000"/>
                  </a:lnTo>
                  <a:lnTo>
                    <a:pt x="1344629" y="1384300"/>
                  </a:lnTo>
                  <a:close/>
                </a:path>
                <a:path w="2609215" h="1422400">
                  <a:moveTo>
                    <a:pt x="1324477" y="1409700"/>
                  </a:moveTo>
                  <a:lnTo>
                    <a:pt x="1315365" y="1409700"/>
                  </a:lnTo>
                  <a:lnTo>
                    <a:pt x="1315880" y="1422400"/>
                  </a:lnTo>
                  <a:lnTo>
                    <a:pt x="1334886" y="1422400"/>
                  </a:lnTo>
                  <a:lnTo>
                    <a:pt x="1324477" y="1409700"/>
                  </a:lnTo>
                  <a:close/>
                </a:path>
                <a:path w="2609215" h="1422400">
                  <a:moveTo>
                    <a:pt x="1400246" y="1409700"/>
                  </a:moveTo>
                  <a:lnTo>
                    <a:pt x="1344474" y="1409700"/>
                  </a:lnTo>
                  <a:lnTo>
                    <a:pt x="1334886" y="1422400"/>
                  </a:lnTo>
                  <a:lnTo>
                    <a:pt x="1405906" y="1422400"/>
                  </a:lnTo>
                  <a:lnTo>
                    <a:pt x="1400246" y="1409700"/>
                  </a:lnTo>
                  <a:close/>
                </a:path>
                <a:path w="2609215" h="1422400">
                  <a:moveTo>
                    <a:pt x="1446920" y="1409700"/>
                  </a:moveTo>
                  <a:lnTo>
                    <a:pt x="1414919" y="1409700"/>
                  </a:lnTo>
                  <a:lnTo>
                    <a:pt x="1424587" y="1422400"/>
                  </a:lnTo>
                  <a:lnTo>
                    <a:pt x="1447785" y="1422400"/>
                  </a:lnTo>
                  <a:lnTo>
                    <a:pt x="1446920" y="1409700"/>
                  </a:lnTo>
                  <a:close/>
                </a:path>
                <a:path w="2609215" h="1422400">
                  <a:moveTo>
                    <a:pt x="1466960" y="1409700"/>
                  </a:moveTo>
                  <a:lnTo>
                    <a:pt x="1453281" y="1409700"/>
                  </a:lnTo>
                  <a:lnTo>
                    <a:pt x="1447785" y="1422400"/>
                  </a:lnTo>
                  <a:lnTo>
                    <a:pt x="1459019" y="1422400"/>
                  </a:lnTo>
                  <a:lnTo>
                    <a:pt x="1466960" y="1409700"/>
                  </a:lnTo>
                  <a:close/>
                </a:path>
                <a:path w="2609215" h="1422400">
                  <a:moveTo>
                    <a:pt x="1493528" y="1409700"/>
                  </a:moveTo>
                  <a:lnTo>
                    <a:pt x="1475413" y="1409700"/>
                  </a:lnTo>
                  <a:lnTo>
                    <a:pt x="1483688" y="1422400"/>
                  </a:lnTo>
                  <a:lnTo>
                    <a:pt x="1493528" y="1409700"/>
                  </a:lnTo>
                  <a:close/>
                </a:path>
                <a:path w="2609215" h="1422400">
                  <a:moveTo>
                    <a:pt x="1534901" y="1409700"/>
                  </a:moveTo>
                  <a:lnTo>
                    <a:pt x="1525865" y="1409700"/>
                  </a:lnTo>
                  <a:lnTo>
                    <a:pt x="1530901" y="1422400"/>
                  </a:lnTo>
                  <a:lnTo>
                    <a:pt x="1534901" y="1409700"/>
                  </a:lnTo>
                  <a:close/>
                </a:path>
                <a:path w="2609215" h="1422400">
                  <a:moveTo>
                    <a:pt x="995675" y="1397000"/>
                  </a:moveTo>
                  <a:lnTo>
                    <a:pt x="985822" y="1397000"/>
                  </a:lnTo>
                  <a:lnTo>
                    <a:pt x="996122" y="1409700"/>
                  </a:lnTo>
                  <a:lnTo>
                    <a:pt x="1010530" y="1409700"/>
                  </a:lnTo>
                  <a:lnTo>
                    <a:pt x="995675" y="1397000"/>
                  </a:lnTo>
                  <a:close/>
                </a:path>
                <a:path w="2609215" h="1422400">
                  <a:moveTo>
                    <a:pt x="1068130" y="1397000"/>
                  </a:moveTo>
                  <a:lnTo>
                    <a:pt x="1030435" y="1397000"/>
                  </a:lnTo>
                  <a:lnTo>
                    <a:pt x="1028152" y="1409700"/>
                  </a:lnTo>
                  <a:lnTo>
                    <a:pt x="1066799" y="1409700"/>
                  </a:lnTo>
                  <a:lnTo>
                    <a:pt x="1068130" y="1397000"/>
                  </a:lnTo>
                  <a:close/>
                </a:path>
                <a:path w="2609215" h="1422400">
                  <a:moveTo>
                    <a:pt x="1227303" y="1397000"/>
                  </a:moveTo>
                  <a:lnTo>
                    <a:pt x="1068130" y="1397000"/>
                  </a:lnTo>
                  <a:lnTo>
                    <a:pt x="1073584" y="1409700"/>
                  </a:lnTo>
                  <a:lnTo>
                    <a:pt x="1226670" y="1409700"/>
                  </a:lnTo>
                  <a:lnTo>
                    <a:pt x="1227303" y="1397000"/>
                  </a:lnTo>
                  <a:close/>
                </a:path>
                <a:path w="2609215" h="1422400">
                  <a:moveTo>
                    <a:pt x="1239329" y="1384300"/>
                  </a:moveTo>
                  <a:lnTo>
                    <a:pt x="1151642" y="1384300"/>
                  </a:lnTo>
                  <a:lnTo>
                    <a:pt x="1157615" y="1397000"/>
                  </a:lnTo>
                  <a:lnTo>
                    <a:pt x="1228261" y="1397000"/>
                  </a:lnTo>
                  <a:lnTo>
                    <a:pt x="1230704" y="1409700"/>
                  </a:lnTo>
                  <a:lnTo>
                    <a:pt x="1235790" y="1409700"/>
                  </a:lnTo>
                  <a:lnTo>
                    <a:pt x="1237700" y="1404368"/>
                  </a:lnTo>
                  <a:lnTo>
                    <a:pt x="1237515" y="1397000"/>
                  </a:lnTo>
                  <a:lnTo>
                    <a:pt x="1239329" y="1384300"/>
                  </a:lnTo>
                  <a:close/>
                </a:path>
                <a:path w="2609215" h="1422400">
                  <a:moveTo>
                    <a:pt x="1469111" y="1397000"/>
                  </a:moveTo>
                  <a:lnTo>
                    <a:pt x="1468971" y="1409700"/>
                  </a:lnTo>
                  <a:lnTo>
                    <a:pt x="1480578" y="1409700"/>
                  </a:lnTo>
                  <a:lnTo>
                    <a:pt x="1469111" y="1397000"/>
                  </a:lnTo>
                  <a:close/>
                </a:path>
                <a:path w="2609215" h="1422400">
                  <a:moveTo>
                    <a:pt x="1552880" y="1397000"/>
                  </a:moveTo>
                  <a:lnTo>
                    <a:pt x="1480180" y="1397000"/>
                  </a:lnTo>
                  <a:lnTo>
                    <a:pt x="1480578" y="1409700"/>
                  </a:lnTo>
                  <a:lnTo>
                    <a:pt x="1549427" y="1409700"/>
                  </a:lnTo>
                  <a:lnTo>
                    <a:pt x="1552880" y="1397000"/>
                  </a:lnTo>
                  <a:close/>
                </a:path>
                <a:path w="2609215" h="1422400">
                  <a:moveTo>
                    <a:pt x="1587486" y="1397000"/>
                  </a:moveTo>
                  <a:lnTo>
                    <a:pt x="1552880" y="1397000"/>
                  </a:lnTo>
                  <a:lnTo>
                    <a:pt x="1561922" y="1409700"/>
                  </a:lnTo>
                  <a:lnTo>
                    <a:pt x="1578814" y="1409700"/>
                  </a:lnTo>
                  <a:lnTo>
                    <a:pt x="1587486" y="1397000"/>
                  </a:lnTo>
                  <a:close/>
                </a:path>
                <a:path w="2609215" h="1422400">
                  <a:moveTo>
                    <a:pt x="1601363" y="1397000"/>
                  </a:moveTo>
                  <a:lnTo>
                    <a:pt x="1587486" y="1397000"/>
                  </a:lnTo>
                  <a:lnTo>
                    <a:pt x="1586343" y="1409700"/>
                  </a:lnTo>
                  <a:lnTo>
                    <a:pt x="1592913" y="1409700"/>
                  </a:lnTo>
                  <a:lnTo>
                    <a:pt x="1601363" y="1397000"/>
                  </a:lnTo>
                  <a:close/>
                </a:path>
                <a:path w="2609215" h="1422400">
                  <a:moveTo>
                    <a:pt x="1624033" y="1397000"/>
                  </a:moveTo>
                  <a:lnTo>
                    <a:pt x="1605862" y="1397000"/>
                  </a:lnTo>
                  <a:lnTo>
                    <a:pt x="1619393" y="1409700"/>
                  </a:lnTo>
                  <a:lnTo>
                    <a:pt x="1624033" y="1397000"/>
                  </a:lnTo>
                  <a:close/>
                </a:path>
                <a:path w="2609215" h="1422400">
                  <a:moveTo>
                    <a:pt x="1247123" y="1371600"/>
                  </a:moveTo>
                  <a:lnTo>
                    <a:pt x="1236994" y="1371600"/>
                  </a:lnTo>
                  <a:lnTo>
                    <a:pt x="1239329" y="1384300"/>
                  </a:lnTo>
                  <a:lnTo>
                    <a:pt x="1237515" y="1397000"/>
                  </a:lnTo>
                  <a:lnTo>
                    <a:pt x="1237700" y="1404368"/>
                  </a:lnTo>
                  <a:lnTo>
                    <a:pt x="1240339" y="1397000"/>
                  </a:lnTo>
                  <a:lnTo>
                    <a:pt x="1240965" y="1384300"/>
                  </a:lnTo>
                  <a:lnTo>
                    <a:pt x="1248819" y="1384300"/>
                  </a:lnTo>
                  <a:lnTo>
                    <a:pt x="1247123" y="1371600"/>
                  </a:lnTo>
                  <a:close/>
                </a:path>
                <a:path w="2609215" h="1422400">
                  <a:moveTo>
                    <a:pt x="989829" y="1384300"/>
                  </a:moveTo>
                  <a:lnTo>
                    <a:pt x="923590" y="1384300"/>
                  </a:lnTo>
                  <a:lnTo>
                    <a:pt x="931533" y="1397000"/>
                  </a:lnTo>
                  <a:lnTo>
                    <a:pt x="993473" y="1397000"/>
                  </a:lnTo>
                  <a:lnTo>
                    <a:pt x="989829" y="1384300"/>
                  </a:lnTo>
                  <a:close/>
                </a:path>
                <a:path w="2609215" h="1422400">
                  <a:moveTo>
                    <a:pt x="1139458" y="1384300"/>
                  </a:moveTo>
                  <a:lnTo>
                    <a:pt x="989829" y="1384300"/>
                  </a:lnTo>
                  <a:lnTo>
                    <a:pt x="995462" y="1397000"/>
                  </a:lnTo>
                  <a:lnTo>
                    <a:pt x="1137259" y="1397000"/>
                  </a:lnTo>
                  <a:lnTo>
                    <a:pt x="1139458" y="1384300"/>
                  </a:lnTo>
                  <a:close/>
                </a:path>
                <a:path w="2609215" h="1422400">
                  <a:moveTo>
                    <a:pt x="1374885" y="1384300"/>
                  </a:moveTo>
                  <a:lnTo>
                    <a:pt x="1360824" y="1384300"/>
                  </a:lnTo>
                  <a:lnTo>
                    <a:pt x="1356175" y="1397000"/>
                  </a:lnTo>
                  <a:lnTo>
                    <a:pt x="1373974" y="1397000"/>
                  </a:lnTo>
                  <a:lnTo>
                    <a:pt x="1374885" y="1384300"/>
                  </a:lnTo>
                  <a:close/>
                </a:path>
                <a:path w="2609215" h="1422400">
                  <a:moveTo>
                    <a:pt x="1420824" y="1384300"/>
                  </a:moveTo>
                  <a:lnTo>
                    <a:pt x="1374885" y="1384300"/>
                  </a:lnTo>
                  <a:lnTo>
                    <a:pt x="1373974" y="1397000"/>
                  </a:lnTo>
                  <a:lnTo>
                    <a:pt x="1422813" y="1397000"/>
                  </a:lnTo>
                  <a:lnTo>
                    <a:pt x="1420824" y="1384300"/>
                  </a:lnTo>
                  <a:close/>
                </a:path>
                <a:path w="2609215" h="1422400">
                  <a:moveTo>
                    <a:pt x="1504830" y="1384300"/>
                  </a:moveTo>
                  <a:lnTo>
                    <a:pt x="1436192" y="1384300"/>
                  </a:lnTo>
                  <a:lnTo>
                    <a:pt x="1434883" y="1397000"/>
                  </a:lnTo>
                  <a:lnTo>
                    <a:pt x="1508070" y="1397000"/>
                  </a:lnTo>
                  <a:lnTo>
                    <a:pt x="1504830" y="1384300"/>
                  </a:lnTo>
                  <a:close/>
                </a:path>
                <a:path w="2609215" h="1422400">
                  <a:moveTo>
                    <a:pt x="1627558" y="1384300"/>
                  </a:moveTo>
                  <a:lnTo>
                    <a:pt x="1510096" y="1384300"/>
                  </a:lnTo>
                  <a:lnTo>
                    <a:pt x="1512322" y="1397000"/>
                  </a:lnTo>
                  <a:lnTo>
                    <a:pt x="1625012" y="1397000"/>
                  </a:lnTo>
                  <a:lnTo>
                    <a:pt x="1627558" y="1384300"/>
                  </a:lnTo>
                  <a:close/>
                </a:path>
                <a:path w="2609215" h="1422400">
                  <a:moveTo>
                    <a:pt x="1653107" y="1384300"/>
                  </a:moveTo>
                  <a:lnTo>
                    <a:pt x="1643255" y="1384300"/>
                  </a:lnTo>
                  <a:lnTo>
                    <a:pt x="1640225" y="1397000"/>
                  </a:lnTo>
                  <a:lnTo>
                    <a:pt x="1651254" y="1397000"/>
                  </a:lnTo>
                  <a:lnTo>
                    <a:pt x="1653107" y="1384300"/>
                  </a:lnTo>
                  <a:close/>
                </a:path>
                <a:path w="2609215" h="1422400">
                  <a:moveTo>
                    <a:pt x="1682928" y="1346200"/>
                  </a:moveTo>
                  <a:lnTo>
                    <a:pt x="1675825" y="1346200"/>
                  </a:lnTo>
                  <a:lnTo>
                    <a:pt x="1678997" y="1358900"/>
                  </a:lnTo>
                  <a:lnTo>
                    <a:pt x="1650646" y="1358900"/>
                  </a:lnTo>
                  <a:lnTo>
                    <a:pt x="1636230" y="1371600"/>
                  </a:lnTo>
                  <a:lnTo>
                    <a:pt x="1505761" y="1371600"/>
                  </a:lnTo>
                  <a:lnTo>
                    <a:pt x="1503897" y="1384300"/>
                  </a:lnTo>
                  <a:lnTo>
                    <a:pt x="1653107" y="1384300"/>
                  </a:lnTo>
                  <a:lnTo>
                    <a:pt x="1658856" y="1397000"/>
                  </a:lnTo>
                  <a:lnTo>
                    <a:pt x="1674577" y="1397000"/>
                  </a:lnTo>
                  <a:lnTo>
                    <a:pt x="1686127" y="1384300"/>
                  </a:lnTo>
                  <a:lnTo>
                    <a:pt x="1691118" y="1375041"/>
                  </a:lnTo>
                  <a:lnTo>
                    <a:pt x="1688849" y="1371600"/>
                  </a:lnTo>
                  <a:lnTo>
                    <a:pt x="1687075" y="1358900"/>
                  </a:lnTo>
                  <a:lnTo>
                    <a:pt x="1689003" y="1354561"/>
                  </a:lnTo>
                  <a:lnTo>
                    <a:pt x="1682928" y="1346200"/>
                  </a:lnTo>
                  <a:close/>
                </a:path>
                <a:path w="2609215" h="1422400">
                  <a:moveTo>
                    <a:pt x="1774372" y="1358900"/>
                  </a:moveTo>
                  <a:lnTo>
                    <a:pt x="1694582" y="1358900"/>
                  </a:lnTo>
                  <a:lnTo>
                    <a:pt x="1692973" y="1371600"/>
                  </a:lnTo>
                  <a:lnTo>
                    <a:pt x="1691118" y="1375041"/>
                  </a:lnTo>
                  <a:lnTo>
                    <a:pt x="1697221" y="1384300"/>
                  </a:lnTo>
                  <a:lnTo>
                    <a:pt x="1701267" y="1397000"/>
                  </a:lnTo>
                  <a:lnTo>
                    <a:pt x="1712245" y="1384300"/>
                  </a:lnTo>
                  <a:lnTo>
                    <a:pt x="1724878" y="1384300"/>
                  </a:lnTo>
                  <a:lnTo>
                    <a:pt x="1733890" y="1371600"/>
                  </a:lnTo>
                  <a:lnTo>
                    <a:pt x="1771512" y="1371600"/>
                  </a:lnTo>
                  <a:lnTo>
                    <a:pt x="1774372" y="1358900"/>
                  </a:lnTo>
                  <a:close/>
                </a:path>
                <a:path w="2609215" h="1422400">
                  <a:moveTo>
                    <a:pt x="856560" y="1371600"/>
                  </a:moveTo>
                  <a:lnTo>
                    <a:pt x="849048" y="1371600"/>
                  </a:lnTo>
                  <a:lnTo>
                    <a:pt x="848034" y="1384300"/>
                  </a:lnTo>
                  <a:lnTo>
                    <a:pt x="851223" y="1384300"/>
                  </a:lnTo>
                  <a:lnTo>
                    <a:pt x="856560" y="1371600"/>
                  </a:lnTo>
                  <a:close/>
                </a:path>
                <a:path w="2609215" h="1422400">
                  <a:moveTo>
                    <a:pt x="869369" y="1371600"/>
                  </a:moveTo>
                  <a:lnTo>
                    <a:pt x="856560" y="1371600"/>
                  </a:lnTo>
                  <a:lnTo>
                    <a:pt x="861990" y="1384300"/>
                  </a:lnTo>
                  <a:lnTo>
                    <a:pt x="869369" y="1371600"/>
                  </a:lnTo>
                  <a:close/>
                </a:path>
                <a:path w="2609215" h="1422400">
                  <a:moveTo>
                    <a:pt x="934366" y="1371600"/>
                  </a:moveTo>
                  <a:lnTo>
                    <a:pt x="871717" y="1371600"/>
                  </a:lnTo>
                  <a:lnTo>
                    <a:pt x="876664" y="1384300"/>
                  </a:lnTo>
                  <a:lnTo>
                    <a:pt x="935433" y="1384300"/>
                  </a:lnTo>
                  <a:lnTo>
                    <a:pt x="934366" y="1371600"/>
                  </a:lnTo>
                  <a:close/>
                </a:path>
                <a:path w="2609215" h="1422400">
                  <a:moveTo>
                    <a:pt x="1028037" y="1371600"/>
                  </a:moveTo>
                  <a:lnTo>
                    <a:pt x="939775" y="1371600"/>
                  </a:lnTo>
                  <a:lnTo>
                    <a:pt x="947875" y="1384300"/>
                  </a:lnTo>
                  <a:lnTo>
                    <a:pt x="1028024" y="1384300"/>
                  </a:lnTo>
                  <a:lnTo>
                    <a:pt x="1028037" y="1371600"/>
                  </a:lnTo>
                  <a:close/>
                </a:path>
                <a:path w="2609215" h="1422400">
                  <a:moveTo>
                    <a:pt x="1101561" y="1371600"/>
                  </a:moveTo>
                  <a:lnTo>
                    <a:pt x="1032824" y="1371600"/>
                  </a:lnTo>
                  <a:lnTo>
                    <a:pt x="1028024" y="1384300"/>
                  </a:lnTo>
                  <a:lnTo>
                    <a:pt x="1121799" y="1384300"/>
                  </a:lnTo>
                  <a:lnTo>
                    <a:pt x="1101561" y="1371600"/>
                  </a:lnTo>
                  <a:close/>
                </a:path>
                <a:path w="2609215" h="1422400">
                  <a:moveTo>
                    <a:pt x="1150368" y="1371600"/>
                  </a:moveTo>
                  <a:lnTo>
                    <a:pt x="1135319" y="1371600"/>
                  </a:lnTo>
                  <a:lnTo>
                    <a:pt x="1121799" y="1384300"/>
                  </a:lnTo>
                  <a:lnTo>
                    <a:pt x="1151463" y="1384300"/>
                  </a:lnTo>
                  <a:lnTo>
                    <a:pt x="1150368" y="1371600"/>
                  </a:lnTo>
                  <a:close/>
                </a:path>
                <a:path w="2609215" h="1422400">
                  <a:moveTo>
                    <a:pt x="1174678" y="1371600"/>
                  </a:moveTo>
                  <a:lnTo>
                    <a:pt x="1165645" y="1371600"/>
                  </a:lnTo>
                  <a:lnTo>
                    <a:pt x="1164846" y="1384300"/>
                  </a:lnTo>
                  <a:lnTo>
                    <a:pt x="1182301" y="1384300"/>
                  </a:lnTo>
                  <a:lnTo>
                    <a:pt x="1174678" y="1371600"/>
                  </a:lnTo>
                  <a:close/>
                </a:path>
                <a:path w="2609215" h="1422400">
                  <a:moveTo>
                    <a:pt x="1203855" y="1371600"/>
                  </a:moveTo>
                  <a:lnTo>
                    <a:pt x="1195152" y="1371600"/>
                  </a:lnTo>
                  <a:lnTo>
                    <a:pt x="1182301" y="1384300"/>
                  </a:lnTo>
                  <a:lnTo>
                    <a:pt x="1204453" y="1384300"/>
                  </a:lnTo>
                  <a:lnTo>
                    <a:pt x="1203855" y="1371600"/>
                  </a:lnTo>
                  <a:close/>
                </a:path>
                <a:path w="2609215" h="1422400">
                  <a:moveTo>
                    <a:pt x="1226774" y="1371600"/>
                  </a:moveTo>
                  <a:lnTo>
                    <a:pt x="1203855" y="1371600"/>
                  </a:lnTo>
                  <a:lnTo>
                    <a:pt x="1209330" y="1384300"/>
                  </a:lnTo>
                  <a:lnTo>
                    <a:pt x="1236750" y="1384300"/>
                  </a:lnTo>
                  <a:lnTo>
                    <a:pt x="1226774" y="1371600"/>
                  </a:lnTo>
                  <a:close/>
                </a:path>
                <a:path w="2609215" h="1422400">
                  <a:moveTo>
                    <a:pt x="1253664" y="1371600"/>
                  </a:moveTo>
                  <a:lnTo>
                    <a:pt x="1248819" y="1384300"/>
                  </a:lnTo>
                  <a:lnTo>
                    <a:pt x="1257490" y="1384300"/>
                  </a:lnTo>
                  <a:lnTo>
                    <a:pt x="1253664" y="1371600"/>
                  </a:lnTo>
                  <a:close/>
                </a:path>
                <a:path w="2609215" h="1422400">
                  <a:moveTo>
                    <a:pt x="1295107" y="1371600"/>
                  </a:moveTo>
                  <a:lnTo>
                    <a:pt x="1272639" y="1371600"/>
                  </a:lnTo>
                  <a:lnTo>
                    <a:pt x="1261958" y="1384300"/>
                  </a:lnTo>
                  <a:lnTo>
                    <a:pt x="1294039" y="1384300"/>
                  </a:lnTo>
                  <a:lnTo>
                    <a:pt x="1295107" y="1371600"/>
                  </a:lnTo>
                  <a:close/>
                </a:path>
                <a:path w="2609215" h="1422400">
                  <a:moveTo>
                    <a:pt x="1324562" y="1371600"/>
                  </a:moveTo>
                  <a:lnTo>
                    <a:pt x="1305398" y="1371600"/>
                  </a:lnTo>
                  <a:lnTo>
                    <a:pt x="1301745" y="1384300"/>
                  </a:lnTo>
                  <a:lnTo>
                    <a:pt x="1317962" y="1384300"/>
                  </a:lnTo>
                  <a:lnTo>
                    <a:pt x="1324562" y="1371600"/>
                  </a:lnTo>
                  <a:close/>
                </a:path>
                <a:path w="2609215" h="1422400">
                  <a:moveTo>
                    <a:pt x="1410592" y="1371600"/>
                  </a:moveTo>
                  <a:lnTo>
                    <a:pt x="1380257" y="1371600"/>
                  </a:lnTo>
                  <a:lnTo>
                    <a:pt x="1376584" y="1384300"/>
                  </a:lnTo>
                  <a:lnTo>
                    <a:pt x="1400466" y="1384300"/>
                  </a:lnTo>
                  <a:lnTo>
                    <a:pt x="1410592" y="1371600"/>
                  </a:lnTo>
                  <a:close/>
                </a:path>
                <a:path w="2609215" h="1422400">
                  <a:moveTo>
                    <a:pt x="1440163" y="1371600"/>
                  </a:moveTo>
                  <a:lnTo>
                    <a:pt x="1425285" y="1371600"/>
                  </a:lnTo>
                  <a:lnTo>
                    <a:pt x="1425645" y="1384300"/>
                  </a:lnTo>
                  <a:lnTo>
                    <a:pt x="1439900" y="1384300"/>
                  </a:lnTo>
                  <a:lnTo>
                    <a:pt x="1440163" y="1371600"/>
                  </a:lnTo>
                  <a:close/>
                </a:path>
                <a:path w="2609215" h="1422400">
                  <a:moveTo>
                    <a:pt x="1465867" y="1371600"/>
                  </a:moveTo>
                  <a:lnTo>
                    <a:pt x="1443888" y="1371600"/>
                  </a:lnTo>
                  <a:lnTo>
                    <a:pt x="1439900" y="1384300"/>
                  </a:lnTo>
                  <a:lnTo>
                    <a:pt x="1466411" y="1384300"/>
                  </a:lnTo>
                  <a:lnTo>
                    <a:pt x="1465867" y="1371600"/>
                  </a:lnTo>
                  <a:close/>
                </a:path>
                <a:path w="2609215" h="1422400">
                  <a:moveTo>
                    <a:pt x="1474735" y="1371600"/>
                  </a:moveTo>
                  <a:lnTo>
                    <a:pt x="1465867" y="1371600"/>
                  </a:lnTo>
                  <a:lnTo>
                    <a:pt x="1466411" y="1384300"/>
                  </a:lnTo>
                  <a:lnTo>
                    <a:pt x="1475301" y="1384300"/>
                  </a:lnTo>
                  <a:lnTo>
                    <a:pt x="1474735" y="1371600"/>
                  </a:lnTo>
                  <a:close/>
                </a:path>
                <a:path w="2609215" h="1422400">
                  <a:moveTo>
                    <a:pt x="1498703" y="1371600"/>
                  </a:moveTo>
                  <a:lnTo>
                    <a:pt x="1492849" y="1371600"/>
                  </a:lnTo>
                  <a:lnTo>
                    <a:pt x="1475301" y="1384300"/>
                  </a:lnTo>
                  <a:lnTo>
                    <a:pt x="1503897" y="1384300"/>
                  </a:lnTo>
                  <a:lnTo>
                    <a:pt x="1498703" y="1371600"/>
                  </a:lnTo>
                  <a:close/>
                </a:path>
                <a:path w="2609215" h="1422400">
                  <a:moveTo>
                    <a:pt x="1756015" y="1371600"/>
                  </a:moveTo>
                  <a:lnTo>
                    <a:pt x="1733890" y="1371600"/>
                  </a:lnTo>
                  <a:lnTo>
                    <a:pt x="1729867" y="1384300"/>
                  </a:lnTo>
                  <a:lnTo>
                    <a:pt x="1754290" y="1384300"/>
                  </a:lnTo>
                  <a:lnTo>
                    <a:pt x="1756015" y="1371600"/>
                  </a:lnTo>
                  <a:close/>
                </a:path>
                <a:path w="2609215" h="1422400">
                  <a:moveTo>
                    <a:pt x="1765530" y="1371600"/>
                  </a:moveTo>
                  <a:lnTo>
                    <a:pt x="1756015" y="1371600"/>
                  </a:lnTo>
                  <a:lnTo>
                    <a:pt x="1758310" y="1384300"/>
                  </a:lnTo>
                  <a:lnTo>
                    <a:pt x="1761305" y="1384300"/>
                  </a:lnTo>
                  <a:lnTo>
                    <a:pt x="1765530" y="1371600"/>
                  </a:lnTo>
                  <a:close/>
                </a:path>
                <a:path w="2609215" h="1422400">
                  <a:moveTo>
                    <a:pt x="1689003" y="1354561"/>
                  </a:moveTo>
                  <a:lnTo>
                    <a:pt x="1687075" y="1358900"/>
                  </a:lnTo>
                  <a:lnTo>
                    <a:pt x="1688849" y="1371600"/>
                  </a:lnTo>
                  <a:lnTo>
                    <a:pt x="1691118" y="1375041"/>
                  </a:lnTo>
                  <a:lnTo>
                    <a:pt x="1692973" y="1371600"/>
                  </a:lnTo>
                  <a:lnTo>
                    <a:pt x="1694582" y="1358900"/>
                  </a:lnTo>
                  <a:lnTo>
                    <a:pt x="1692156" y="1358900"/>
                  </a:lnTo>
                  <a:lnTo>
                    <a:pt x="1689003" y="1354561"/>
                  </a:lnTo>
                  <a:close/>
                </a:path>
                <a:path w="2609215" h="1422400">
                  <a:moveTo>
                    <a:pt x="795314" y="1333500"/>
                  </a:moveTo>
                  <a:lnTo>
                    <a:pt x="789428" y="1333500"/>
                  </a:lnTo>
                  <a:lnTo>
                    <a:pt x="786867" y="1346200"/>
                  </a:lnTo>
                  <a:lnTo>
                    <a:pt x="790673" y="1358900"/>
                  </a:lnTo>
                  <a:lnTo>
                    <a:pt x="791537" y="1371600"/>
                  </a:lnTo>
                  <a:lnTo>
                    <a:pt x="990056" y="1371600"/>
                  </a:lnTo>
                  <a:lnTo>
                    <a:pt x="996384" y="1358900"/>
                  </a:lnTo>
                  <a:lnTo>
                    <a:pt x="793269" y="1358900"/>
                  </a:lnTo>
                  <a:lnTo>
                    <a:pt x="795893" y="1346200"/>
                  </a:lnTo>
                  <a:lnTo>
                    <a:pt x="793981" y="1346200"/>
                  </a:lnTo>
                  <a:lnTo>
                    <a:pt x="795314" y="1333500"/>
                  </a:lnTo>
                  <a:close/>
                </a:path>
                <a:path w="2609215" h="1422400">
                  <a:moveTo>
                    <a:pt x="1010771" y="1358900"/>
                  </a:moveTo>
                  <a:lnTo>
                    <a:pt x="996389" y="1358900"/>
                  </a:lnTo>
                  <a:lnTo>
                    <a:pt x="990056" y="1371600"/>
                  </a:lnTo>
                  <a:lnTo>
                    <a:pt x="1001428" y="1371600"/>
                  </a:lnTo>
                  <a:lnTo>
                    <a:pt x="1010771" y="1358900"/>
                  </a:lnTo>
                  <a:close/>
                </a:path>
                <a:path w="2609215" h="1422400">
                  <a:moveTo>
                    <a:pt x="1039241" y="1358900"/>
                  </a:moveTo>
                  <a:lnTo>
                    <a:pt x="1010771" y="1358900"/>
                  </a:lnTo>
                  <a:lnTo>
                    <a:pt x="1012474" y="1371600"/>
                  </a:lnTo>
                  <a:lnTo>
                    <a:pt x="1039450" y="1371600"/>
                  </a:lnTo>
                  <a:lnTo>
                    <a:pt x="1039241" y="1358900"/>
                  </a:lnTo>
                  <a:close/>
                </a:path>
                <a:path w="2609215" h="1422400">
                  <a:moveTo>
                    <a:pt x="1051955" y="1358900"/>
                  </a:moveTo>
                  <a:lnTo>
                    <a:pt x="1039241" y="1358900"/>
                  </a:lnTo>
                  <a:lnTo>
                    <a:pt x="1039450" y="1371600"/>
                  </a:lnTo>
                  <a:lnTo>
                    <a:pt x="1059473" y="1371600"/>
                  </a:lnTo>
                  <a:lnTo>
                    <a:pt x="1051955" y="1358900"/>
                  </a:lnTo>
                  <a:close/>
                </a:path>
                <a:path w="2609215" h="1422400">
                  <a:moveTo>
                    <a:pt x="1096831" y="1358900"/>
                  </a:moveTo>
                  <a:lnTo>
                    <a:pt x="1068322" y="1358900"/>
                  </a:lnTo>
                  <a:lnTo>
                    <a:pt x="1077334" y="1371600"/>
                  </a:lnTo>
                  <a:lnTo>
                    <a:pt x="1086808" y="1371600"/>
                  </a:lnTo>
                  <a:lnTo>
                    <a:pt x="1096831" y="1358900"/>
                  </a:lnTo>
                  <a:close/>
                </a:path>
                <a:path w="2609215" h="1422400">
                  <a:moveTo>
                    <a:pt x="1104323" y="1358900"/>
                  </a:moveTo>
                  <a:lnTo>
                    <a:pt x="1096831" y="1358900"/>
                  </a:lnTo>
                  <a:lnTo>
                    <a:pt x="1100699" y="1371600"/>
                  </a:lnTo>
                  <a:lnTo>
                    <a:pt x="1108757" y="1371600"/>
                  </a:lnTo>
                  <a:lnTo>
                    <a:pt x="1104323" y="1358900"/>
                  </a:lnTo>
                  <a:close/>
                </a:path>
                <a:path w="2609215" h="1422400">
                  <a:moveTo>
                    <a:pt x="1122549" y="1358900"/>
                  </a:moveTo>
                  <a:lnTo>
                    <a:pt x="1116296" y="1358900"/>
                  </a:lnTo>
                  <a:lnTo>
                    <a:pt x="1115720" y="1371600"/>
                  </a:lnTo>
                  <a:lnTo>
                    <a:pt x="1121131" y="1371600"/>
                  </a:lnTo>
                  <a:lnTo>
                    <a:pt x="1122549" y="1358900"/>
                  </a:lnTo>
                  <a:close/>
                </a:path>
                <a:path w="2609215" h="1422400">
                  <a:moveTo>
                    <a:pt x="1511729" y="1358900"/>
                  </a:moveTo>
                  <a:lnTo>
                    <a:pt x="1494819" y="1358900"/>
                  </a:lnTo>
                  <a:lnTo>
                    <a:pt x="1494808" y="1371600"/>
                  </a:lnTo>
                  <a:lnTo>
                    <a:pt x="1512582" y="1371600"/>
                  </a:lnTo>
                  <a:lnTo>
                    <a:pt x="1511729" y="1358900"/>
                  </a:lnTo>
                  <a:close/>
                </a:path>
                <a:path w="2609215" h="1422400">
                  <a:moveTo>
                    <a:pt x="1525008" y="1358900"/>
                  </a:moveTo>
                  <a:lnTo>
                    <a:pt x="1519213" y="1371600"/>
                  </a:lnTo>
                  <a:lnTo>
                    <a:pt x="1523352" y="1371600"/>
                  </a:lnTo>
                  <a:lnTo>
                    <a:pt x="1525008" y="1358900"/>
                  </a:lnTo>
                  <a:close/>
                </a:path>
                <a:path w="2609215" h="1422400">
                  <a:moveTo>
                    <a:pt x="1564444" y="1358900"/>
                  </a:moveTo>
                  <a:lnTo>
                    <a:pt x="1552753" y="1358900"/>
                  </a:lnTo>
                  <a:lnTo>
                    <a:pt x="1554339" y="1371600"/>
                  </a:lnTo>
                  <a:lnTo>
                    <a:pt x="1562029" y="1371600"/>
                  </a:lnTo>
                  <a:lnTo>
                    <a:pt x="1564444" y="1358900"/>
                  </a:lnTo>
                  <a:close/>
                </a:path>
                <a:path w="2609215" h="1422400">
                  <a:moveTo>
                    <a:pt x="1584469" y="1358900"/>
                  </a:moveTo>
                  <a:lnTo>
                    <a:pt x="1582625" y="1358900"/>
                  </a:lnTo>
                  <a:lnTo>
                    <a:pt x="1563916" y="1371600"/>
                  </a:lnTo>
                  <a:lnTo>
                    <a:pt x="1593318" y="1371600"/>
                  </a:lnTo>
                  <a:lnTo>
                    <a:pt x="1584469" y="1358900"/>
                  </a:lnTo>
                  <a:close/>
                </a:path>
                <a:path w="2609215" h="1422400">
                  <a:moveTo>
                    <a:pt x="1633058" y="1358900"/>
                  </a:moveTo>
                  <a:lnTo>
                    <a:pt x="1612816" y="1358900"/>
                  </a:lnTo>
                  <a:lnTo>
                    <a:pt x="1593318" y="1371600"/>
                  </a:lnTo>
                  <a:lnTo>
                    <a:pt x="1636230" y="1371600"/>
                  </a:lnTo>
                  <a:lnTo>
                    <a:pt x="1633058" y="1358900"/>
                  </a:lnTo>
                  <a:close/>
                </a:path>
                <a:path w="2609215" h="1422400">
                  <a:moveTo>
                    <a:pt x="1820508" y="1358900"/>
                  </a:moveTo>
                  <a:lnTo>
                    <a:pt x="1774372" y="1358900"/>
                  </a:lnTo>
                  <a:lnTo>
                    <a:pt x="1778777" y="1371600"/>
                  </a:lnTo>
                  <a:lnTo>
                    <a:pt x="1814887" y="1371600"/>
                  </a:lnTo>
                  <a:lnTo>
                    <a:pt x="1820508" y="1358900"/>
                  </a:lnTo>
                  <a:close/>
                </a:path>
                <a:path w="2609215" h="1422400">
                  <a:moveTo>
                    <a:pt x="751532" y="1346200"/>
                  </a:moveTo>
                  <a:lnTo>
                    <a:pt x="735727" y="1346200"/>
                  </a:lnTo>
                  <a:lnTo>
                    <a:pt x="740353" y="1358900"/>
                  </a:lnTo>
                  <a:lnTo>
                    <a:pt x="751532" y="1346200"/>
                  </a:lnTo>
                  <a:close/>
                </a:path>
                <a:path w="2609215" h="1422400">
                  <a:moveTo>
                    <a:pt x="789428" y="1333500"/>
                  </a:moveTo>
                  <a:lnTo>
                    <a:pt x="720046" y="1333500"/>
                  </a:lnTo>
                  <a:lnTo>
                    <a:pt x="721463" y="1346200"/>
                  </a:lnTo>
                  <a:lnTo>
                    <a:pt x="758902" y="1346200"/>
                  </a:lnTo>
                  <a:lnTo>
                    <a:pt x="763705" y="1358900"/>
                  </a:lnTo>
                  <a:lnTo>
                    <a:pt x="790673" y="1358900"/>
                  </a:lnTo>
                  <a:lnTo>
                    <a:pt x="786867" y="1346200"/>
                  </a:lnTo>
                  <a:lnTo>
                    <a:pt x="789428" y="1333500"/>
                  </a:lnTo>
                  <a:close/>
                </a:path>
                <a:path w="2609215" h="1422400">
                  <a:moveTo>
                    <a:pt x="898250" y="1346200"/>
                  </a:moveTo>
                  <a:lnTo>
                    <a:pt x="795893" y="1346200"/>
                  </a:lnTo>
                  <a:lnTo>
                    <a:pt x="793269" y="1358900"/>
                  </a:lnTo>
                  <a:lnTo>
                    <a:pt x="911213" y="1358900"/>
                  </a:lnTo>
                  <a:lnTo>
                    <a:pt x="898250" y="1346200"/>
                  </a:lnTo>
                  <a:close/>
                </a:path>
                <a:path w="2609215" h="1422400">
                  <a:moveTo>
                    <a:pt x="941366" y="1346200"/>
                  </a:moveTo>
                  <a:lnTo>
                    <a:pt x="924972" y="1346200"/>
                  </a:lnTo>
                  <a:lnTo>
                    <a:pt x="924240" y="1358900"/>
                  </a:lnTo>
                  <a:lnTo>
                    <a:pt x="952187" y="1358900"/>
                  </a:lnTo>
                  <a:lnTo>
                    <a:pt x="941366" y="1346200"/>
                  </a:lnTo>
                  <a:close/>
                </a:path>
                <a:path w="2609215" h="1422400">
                  <a:moveTo>
                    <a:pt x="954636" y="1346200"/>
                  </a:moveTo>
                  <a:lnTo>
                    <a:pt x="946960" y="1346200"/>
                  </a:lnTo>
                  <a:lnTo>
                    <a:pt x="953112" y="1358900"/>
                  </a:lnTo>
                  <a:lnTo>
                    <a:pt x="954636" y="1346200"/>
                  </a:lnTo>
                  <a:close/>
                </a:path>
                <a:path w="2609215" h="1422400">
                  <a:moveTo>
                    <a:pt x="971463" y="1346200"/>
                  </a:moveTo>
                  <a:lnTo>
                    <a:pt x="963040" y="1346200"/>
                  </a:lnTo>
                  <a:lnTo>
                    <a:pt x="958039" y="1358900"/>
                  </a:lnTo>
                  <a:lnTo>
                    <a:pt x="966303" y="1358900"/>
                  </a:lnTo>
                  <a:lnTo>
                    <a:pt x="971463" y="1346200"/>
                  </a:lnTo>
                  <a:close/>
                </a:path>
                <a:path w="2609215" h="1422400">
                  <a:moveTo>
                    <a:pt x="992473" y="1346200"/>
                  </a:moveTo>
                  <a:lnTo>
                    <a:pt x="971463" y="1346200"/>
                  </a:lnTo>
                  <a:lnTo>
                    <a:pt x="977824" y="1358900"/>
                  </a:lnTo>
                  <a:lnTo>
                    <a:pt x="996384" y="1358900"/>
                  </a:lnTo>
                  <a:lnTo>
                    <a:pt x="992473" y="1346200"/>
                  </a:lnTo>
                  <a:close/>
                </a:path>
                <a:path w="2609215" h="1422400">
                  <a:moveTo>
                    <a:pt x="1623255" y="1346200"/>
                  </a:moveTo>
                  <a:lnTo>
                    <a:pt x="1616084" y="1358900"/>
                  </a:lnTo>
                  <a:lnTo>
                    <a:pt x="1627658" y="1358900"/>
                  </a:lnTo>
                  <a:lnTo>
                    <a:pt x="1623255" y="1346200"/>
                  </a:lnTo>
                  <a:close/>
                </a:path>
                <a:path w="2609215" h="1422400">
                  <a:moveTo>
                    <a:pt x="1639537" y="1346200"/>
                  </a:moveTo>
                  <a:lnTo>
                    <a:pt x="1634502" y="1346200"/>
                  </a:lnTo>
                  <a:lnTo>
                    <a:pt x="1634436" y="1358900"/>
                  </a:lnTo>
                  <a:lnTo>
                    <a:pt x="1636920" y="1358900"/>
                  </a:lnTo>
                  <a:lnTo>
                    <a:pt x="1639537" y="1346200"/>
                  </a:lnTo>
                  <a:close/>
                </a:path>
                <a:path w="2609215" h="1422400">
                  <a:moveTo>
                    <a:pt x="1675825" y="1346200"/>
                  </a:moveTo>
                  <a:lnTo>
                    <a:pt x="1645338" y="1346200"/>
                  </a:lnTo>
                  <a:lnTo>
                    <a:pt x="1641789" y="1358900"/>
                  </a:lnTo>
                  <a:lnTo>
                    <a:pt x="1649683" y="1358900"/>
                  </a:lnTo>
                  <a:lnTo>
                    <a:pt x="1675825" y="1346200"/>
                  </a:lnTo>
                  <a:close/>
                </a:path>
                <a:path w="2609215" h="1422400">
                  <a:moveTo>
                    <a:pt x="1706613" y="1333500"/>
                  </a:moveTo>
                  <a:lnTo>
                    <a:pt x="1692721" y="1346200"/>
                  </a:lnTo>
                  <a:lnTo>
                    <a:pt x="1689003" y="1354561"/>
                  </a:lnTo>
                  <a:lnTo>
                    <a:pt x="1692156" y="1358900"/>
                  </a:lnTo>
                  <a:lnTo>
                    <a:pt x="1844237" y="1358900"/>
                  </a:lnTo>
                  <a:lnTo>
                    <a:pt x="1838253" y="1346200"/>
                  </a:lnTo>
                  <a:lnTo>
                    <a:pt x="1710102" y="1346200"/>
                  </a:lnTo>
                  <a:lnTo>
                    <a:pt x="1706613" y="1333500"/>
                  </a:lnTo>
                  <a:close/>
                </a:path>
                <a:path w="2609215" h="1422400">
                  <a:moveTo>
                    <a:pt x="1865855" y="1346200"/>
                  </a:moveTo>
                  <a:lnTo>
                    <a:pt x="1853106" y="1346200"/>
                  </a:lnTo>
                  <a:lnTo>
                    <a:pt x="1844237" y="1358900"/>
                  </a:lnTo>
                  <a:lnTo>
                    <a:pt x="1850970" y="1358900"/>
                  </a:lnTo>
                  <a:lnTo>
                    <a:pt x="1865855" y="1346200"/>
                  </a:lnTo>
                  <a:close/>
                </a:path>
                <a:path w="2609215" h="1422400">
                  <a:moveTo>
                    <a:pt x="714931" y="1333500"/>
                  </a:moveTo>
                  <a:lnTo>
                    <a:pt x="690886" y="1333500"/>
                  </a:lnTo>
                  <a:lnTo>
                    <a:pt x="698489" y="1346200"/>
                  </a:lnTo>
                  <a:lnTo>
                    <a:pt x="717581" y="1346200"/>
                  </a:lnTo>
                  <a:lnTo>
                    <a:pt x="714931" y="1333500"/>
                  </a:lnTo>
                  <a:close/>
                </a:path>
                <a:path w="2609215" h="1422400">
                  <a:moveTo>
                    <a:pt x="864042" y="1333500"/>
                  </a:moveTo>
                  <a:lnTo>
                    <a:pt x="795314" y="1333500"/>
                  </a:lnTo>
                  <a:lnTo>
                    <a:pt x="793981" y="1346200"/>
                  </a:lnTo>
                  <a:lnTo>
                    <a:pt x="858830" y="1346200"/>
                  </a:lnTo>
                  <a:lnTo>
                    <a:pt x="864042" y="1333500"/>
                  </a:lnTo>
                  <a:close/>
                </a:path>
                <a:path w="2609215" h="1422400">
                  <a:moveTo>
                    <a:pt x="870387" y="1334789"/>
                  </a:moveTo>
                  <a:lnTo>
                    <a:pt x="865189" y="1346200"/>
                  </a:lnTo>
                  <a:lnTo>
                    <a:pt x="883581" y="1346200"/>
                  </a:lnTo>
                  <a:lnTo>
                    <a:pt x="870387" y="1334789"/>
                  </a:lnTo>
                  <a:close/>
                </a:path>
                <a:path w="2609215" h="1422400">
                  <a:moveTo>
                    <a:pt x="1721741" y="1333500"/>
                  </a:moveTo>
                  <a:lnTo>
                    <a:pt x="1717398" y="1333500"/>
                  </a:lnTo>
                  <a:lnTo>
                    <a:pt x="1710102" y="1346200"/>
                  </a:lnTo>
                  <a:lnTo>
                    <a:pt x="1716372" y="1346200"/>
                  </a:lnTo>
                  <a:lnTo>
                    <a:pt x="1721741" y="1333500"/>
                  </a:lnTo>
                  <a:close/>
                </a:path>
                <a:path w="2609215" h="1422400">
                  <a:moveTo>
                    <a:pt x="1744968" y="1333500"/>
                  </a:moveTo>
                  <a:lnTo>
                    <a:pt x="1724770" y="1333500"/>
                  </a:lnTo>
                  <a:lnTo>
                    <a:pt x="1729794" y="1346200"/>
                  </a:lnTo>
                  <a:lnTo>
                    <a:pt x="1744924" y="1333993"/>
                  </a:lnTo>
                  <a:lnTo>
                    <a:pt x="1744968" y="1333500"/>
                  </a:lnTo>
                  <a:close/>
                </a:path>
                <a:path w="2609215" h="1422400">
                  <a:moveTo>
                    <a:pt x="1757711" y="1333500"/>
                  </a:moveTo>
                  <a:lnTo>
                    <a:pt x="1745535" y="1333500"/>
                  </a:lnTo>
                  <a:lnTo>
                    <a:pt x="1744924" y="1333993"/>
                  </a:lnTo>
                  <a:lnTo>
                    <a:pt x="1743826" y="1346200"/>
                  </a:lnTo>
                  <a:lnTo>
                    <a:pt x="1755326" y="1346200"/>
                  </a:lnTo>
                  <a:lnTo>
                    <a:pt x="1757711" y="1333500"/>
                  </a:lnTo>
                  <a:close/>
                </a:path>
                <a:path w="2609215" h="1422400">
                  <a:moveTo>
                    <a:pt x="1889529" y="1333500"/>
                  </a:moveTo>
                  <a:lnTo>
                    <a:pt x="1759808" y="1333500"/>
                  </a:lnTo>
                  <a:lnTo>
                    <a:pt x="1755326" y="1346200"/>
                  </a:lnTo>
                  <a:lnTo>
                    <a:pt x="1897121" y="1346200"/>
                  </a:lnTo>
                  <a:lnTo>
                    <a:pt x="1889529" y="1333500"/>
                  </a:lnTo>
                  <a:close/>
                </a:path>
                <a:path w="2609215" h="1422400">
                  <a:moveTo>
                    <a:pt x="1913843" y="1333500"/>
                  </a:moveTo>
                  <a:lnTo>
                    <a:pt x="1897068" y="1333500"/>
                  </a:lnTo>
                  <a:lnTo>
                    <a:pt x="1897121" y="1346200"/>
                  </a:lnTo>
                  <a:lnTo>
                    <a:pt x="1910948" y="1346200"/>
                  </a:lnTo>
                  <a:lnTo>
                    <a:pt x="1913843" y="1333500"/>
                  </a:lnTo>
                  <a:close/>
                </a:path>
                <a:path w="2609215" h="1422400">
                  <a:moveTo>
                    <a:pt x="870974" y="1333500"/>
                  </a:moveTo>
                  <a:lnTo>
                    <a:pt x="868895" y="1333500"/>
                  </a:lnTo>
                  <a:lnTo>
                    <a:pt x="870387" y="1334789"/>
                  </a:lnTo>
                  <a:lnTo>
                    <a:pt x="870974" y="1333500"/>
                  </a:lnTo>
                  <a:close/>
                </a:path>
                <a:path w="2609215" h="1422400">
                  <a:moveTo>
                    <a:pt x="684561" y="1320800"/>
                  </a:moveTo>
                  <a:lnTo>
                    <a:pt x="651117" y="1320800"/>
                  </a:lnTo>
                  <a:lnTo>
                    <a:pt x="662619" y="1333500"/>
                  </a:lnTo>
                  <a:lnTo>
                    <a:pt x="678294" y="1333500"/>
                  </a:lnTo>
                  <a:lnTo>
                    <a:pt x="684561" y="1320800"/>
                  </a:lnTo>
                  <a:close/>
                </a:path>
                <a:path w="2609215" h="1422400">
                  <a:moveTo>
                    <a:pt x="783883" y="1320800"/>
                  </a:moveTo>
                  <a:lnTo>
                    <a:pt x="684561" y="1320800"/>
                  </a:lnTo>
                  <a:lnTo>
                    <a:pt x="686058" y="1333500"/>
                  </a:lnTo>
                  <a:lnTo>
                    <a:pt x="795157" y="1333500"/>
                  </a:lnTo>
                  <a:lnTo>
                    <a:pt x="783883" y="1320800"/>
                  </a:lnTo>
                  <a:close/>
                </a:path>
                <a:path w="2609215" h="1422400">
                  <a:moveTo>
                    <a:pt x="831854" y="1320800"/>
                  </a:moveTo>
                  <a:lnTo>
                    <a:pt x="816934" y="1320800"/>
                  </a:lnTo>
                  <a:lnTo>
                    <a:pt x="799176" y="1333500"/>
                  </a:lnTo>
                  <a:lnTo>
                    <a:pt x="823457" y="1333500"/>
                  </a:lnTo>
                  <a:lnTo>
                    <a:pt x="831854" y="1320800"/>
                  </a:lnTo>
                  <a:close/>
                </a:path>
                <a:path w="2609215" h="1422400">
                  <a:moveTo>
                    <a:pt x="840880" y="1320800"/>
                  </a:moveTo>
                  <a:lnTo>
                    <a:pt x="836587" y="1333500"/>
                  </a:lnTo>
                  <a:lnTo>
                    <a:pt x="844744" y="1333500"/>
                  </a:lnTo>
                  <a:lnTo>
                    <a:pt x="840880" y="1320800"/>
                  </a:lnTo>
                  <a:close/>
                </a:path>
                <a:path w="2609215" h="1422400">
                  <a:moveTo>
                    <a:pt x="1789647" y="1320800"/>
                  </a:moveTo>
                  <a:lnTo>
                    <a:pt x="1777357" y="1333500"/>
                  </a:lnTo>
                  <a:lnTo>
                    <a:pt x="1792441" y="1333500"/>
                  </a:lnTo>
                  <a:lnTo>
                    <a:pt x="1789647" y="1320800"/>
                  </a:lnTo>
                  <a:close/>
                </a:path>
                <a:path w="2609215" h="1422400">
                  <a:moveTo>
                    <a:pt x="1803636" y="1320800"/>
                  </a:moveTo>
                  <a:lnTo>
                    <a:pt x="1797008" y="1320800"/>
                  </a:lnTo>
                  <a:lnTo>
                    <a:pt x="1798422" y="1333500"/>
                  </a:lnTo>
                  <a:lnTo>
                    <a:pt x="1803636" y="1320800"/>
                  </a:lnTo>
                  <a:close/>
                </a:path>
                <a:path w="2609215" h="1422400">
                  <a:moveTo>
                    <a:pt x="1853509" y="1320800"/>
                  </a:moveTo>
                  <a:lnTo>
                    <a:pt x="1817688" y="1320800"/>
                  </a:lnTo>
                  <a:lnTo>
                    <a:pt x="1806009" y="1333500"/>
                  </a:lnTo>
                  <a:lnTo>
                    <a:pt x="1852661" y="1333500"/>
                  </a:lnTo>
                  <a:lnTo>
                    <a:pt x="1853509" y="1320800"/>
                  </a:lnTo>
                  <a:close/>
                </a:path>
                <a:path w="2609215" h="1422400">
                  <a:moveTo>
                    <a:pt x="1957123" y="1320800"/>
                  </a:moveTo>
                  <a:lnTo>
                    <a:pt x="1853509" y="1320800"/>
                  </a:lnTo>
                  <a:lnTo>
                    <a:pt x="1852661" y="1333500"/>
                  </a:lnTo>
                  <a:lnTo>
                    <a:pt x="1945653" y="1333500"/>
                  </a:lnTo>
                  <a:lnTo>
                    <a:pt x="1957123" y="1320800"/>
                  </a:lnTo>
                  <a:close/>
                </a:path>
                <a:path w="2609215" h="1422400">
                  <a:moveTo>
                    <a:pt x="596459" y="1308100"/>
                  </a:moveTo>
                  <a:lnTo>
                    <a:pt x="586082" y="1308100"/>
                  </a:lnTo>
                  <a:lnTo>
                    <a:pt x="586229" y="1320800"/>
                  </a:lnTo>
                  <a:lnTo>
                    <a:pt x="596459" y="1308100"/>
                  </a:lnTo>
                  <a:close/>
                </a:path>
                <a:path w="2609215" h="1422400">
                  <a:moveTo>
                    <a:pt x="687345" y="1308100"/>
                  </a:moveTo>
                  <a:lnTo>
                    <a:pt x="616075" y="1308100"/>
                  </a:lnTo>
                  <a:lnTo>
                    <a:pt x="618542" y="1320800"/>
                  </a:lnTo>
                  <a:lnTo>
                    <a:pt x="697262" y="1320800"/>
                  </a:lnTo>
                  <a:lnTo>
                    <a:pt x="687345" y="1308100"/>
                  </a:lnTo>
                  <a:close/>
                </a:path>
                <a:path w="2609215" h="1422400">
                  <a:moveTo>
                    <a:pt x="729406" y="1308100"/>
                  </a:moveTo>
                  <a:lnTo>
                    <a:pt x="703525" y="1308100"/>
                  </a:lnTo>
                  <a:lnTo>
                    <a:pt x="716573" y="1320800"/>
                  </a:lnTo>
                  <a:lnTo>
                    <a:pt x="743716" y="1320800"/>
                  </a:lnTo>
                  <a:lnTo>
                    <a:pt x="729406" y="1308100"/>
                  </a:lnTo>
                  <a:close/>
                </a:path>
                <a:path w="2609215" h="1422400">
                  <a:moveTo>
                    <a:pt x="755793" y="1309332"/>
                  </a:moveTo>
                  <a:lnTo>
                    <a:pt x="743716" y="1320800"/>
                  </a:lnTo>
                  <a:lnTo>
                    <a:pt x="751595" y="1320800"/>
                  </a:lnTo>
                  <a:lnTo>
                    <a:pt x="755793" y="1309332"/>
                  </a:lnTo>
                  <a:close/>
                </a:path>
                <a:path w="2609215" h="1422400">
                  <a:moveTo>
                    <a:pt x="780757" y="1308100"/>
                  </a:moveTo>
                  <a:lnTo>
                    <a:pt x="778491" y="1308100"/>
                  </a:lnTo>
                  <a:lnTo>
                    <a:pt x="782334" y="1320800"/>
                  </a:lnTo>
                  <a:lnTo>
                    <a:pt x="780757" y="1308100"/>
                  </a:lnTo>
                  <a:close/>
                </a:path>
                <a:path w="2609215" h="1422400">
                  <a:moveTo>
                    <a:pt x="1836368" y="1308100"/>
                  </a:moveTo>
                  <a:lnTo>
                    <a:pt x="1826020" y="1320800"/>
                  </a:lnTo>
                  <a:lnTo>
                    <a:pt x="1830938" y="1320800"/>
                  </a:lnTo>
                  <a:lnTo>
                    <a:pt x="1836368" y="1308100"/>
                  </a:lnTo>
                  <a:close/>
                </a:path>
                <a:path w="2609215" h="1422400">
                  <a:moveTo>
                    <a:pt x="1844442" y="1308100"/>
                  </a:moveTo>
                  <a:lnTo>
                    <a:pt x="1834823" y="1320800"/>
                  </a:lnTo>
                  <a:lnTo>
                    <a:pt x="1843964" y="1320800"/>
                  </a:lnTo>
                  <a:lnTo>
                    <a:pt x="1844442" y="1308100"/>
                  </a:lnTo>
                  <a:close/>
                </a:path>
                <a:path w="2609215" h="1422400">
                  <a:moveTo>
                    <a:pt x="1859624" y="1308100"/>
                  </a:moveTo>
                  <a:lnTo>
                    <a:pt x="1848180" y="1308100"/>
                  </a:lnTo>
                  <a:lnTo>
                    <a:pt x="1843997" y="1320800"/>
                  </a:lnTo>
                  <a:lnTo>
                    <a:pt x="1858081" y="1320800"/>
                  </a:lnTo>
                  <a:lnTo>
                    <a:pt x="1859624" y="1308100"/>
                  </a:lnTo>
                  <a:close/>
                </a:path>
                <a:path w="2609215" h="1422400">
                  <a:moveTo>
                    <a:pt x="1975449" y="1308100"/>
                  </a:moveTo>
                  <a:lnTo>
                    <a:pt x="1868871" y="1308100"/>
                  </a:lnTo>
                  <a:lnTo>
                    <a:pt x="1864760" y="1320800"/>
                  </a:lnTo>
                  <a:lnTo>
                    <a:pt x="1970999" y="1320800"/>
                  </a:lnTo>
                  <a:lnTo>
                    <a:pt x="1975449" y="1308100"/>
                  </a:lnTo>
                  <a:close/>
                </a:path>
                <a:path w="2609215" h="1422400">
                  <a:moveTo>
                    <a:pt x="2008575" y="1308100"/>
                  </a:moveTo>
                  <a:lnTo>
                    <a:pt x="1986856" y="1308100"/>
                  </a:lnTo>
                  <a:lnTo>
                    <a:pt x="1974086" y="1320800"/>
                  </a:lnTo>
                  <a:lnTo>
                    <a:pt x="1989031" y="1320800"/>
                  </a:lnTo>
                  <a:lnTo>
                    <a:pt x="2008575" y="1308100"/>
                  </a:lnTo>
                  <a:close/>
                </a:path>
                <a:path w="2609215" h="1422400">
                  <a:moveTo>
                    <a:pt x="757091" y="1308100"/>
                  </a:moveTo>
                  <a:lnTo>
                    <a:pt x="756244" y="1308100"/>
                  </a:lnTo>
                  <a:lnTo>
                    <a:pt x="755793" y="1309332"/>
                  </a:lnTo>
                  <a:lnTo>
                    <a:pt x="757091" y="1308100"/>
                  </a:lnTo>
                  <a:close/>
                </a:path>
                <a:path w="2609215" h="1422400">
                  <a:moveTo>
                    <a:pt x="695228" y="1282700"/>
                  </a:moveTo>
                  <a:lnTo>
                    <a:pt x="686727" y="1282700"/>
                  </a:lnTo>
                  <a:lnTo>
                    <a:pt x="681483" y="1295400"/>
                  </a:lnTo>
                  <a:lnTo>
                    <a:pt x="557622" y="1295400"/>
                  </a:lnTo>
                  <a:lnTo>
                    <a:pt x="578645" y="1308100"/>
                  </a:lnTo>
                  <a:lnTo>
                    <a:pt x="696742" y="1308100"/>
                  </a:lnTo>
                  <a:lnTo>
                    <a:pt x="701681" y="1295400"/>
                  </a:lnTo>
                  <a:lnTo>
                    <a:pt x="695228" y="1282700"/>
                  </a:lnTo>
                  <a:close/>
                </a:path>
                <a:path w="2609215" h="1422400">
                  <a:moveTo>
                    <a:pt x="718766" y="1295400"/>
                  </a:moveTo>
                  <a:lnTo>
                    <a:pt x="705328" y="1308100"/>
                  </a:lnTo>
                  <a:lnTo>
                    <a:pt x="728381" y="1308100"/>
                  </a:lnTo>
                  <a:lnTo>
                    <a:pt x="718766" y="1295400"/>
                  </a:lnTo>
                  <a:close/>
                </a:path>
                <a:path w="2609215" h="1422400">
                  <a:moveTo>
                    <a:pt x="1877854" y="1295400"/>
                  </a:moveTo>
                  <a:lnTo>
                    <a:pt x="1864026" y="1308100"/>
                  </a:lnTo>
                  <a:lnTo>
                    <a:pt x="1883446" y="1308100"/>
                  </a:lnTo>
                  <a:lnTo>
                    <a:pt x="1877854" y="1295400"/>
                  </a:lnTo>
                  <a:close/>
                </a:path>
                <a:path w="2609215" h="1422400">
                  <a:moveTo>
                    <a:pt x="1893246" y="1295400"/>
                  </a:moveTo>
                  <a:lnTo>
                    <a:pt x="1886127" y="1308100"/>
                  </a:lnTo>
                  <a:lnTo>
                    <a:pt x="1889793" y="1308100"/>
                  </a:lnTo>
                  <a:lnTo>
                    <a:pt x="1893246" y="1295400"/>
                  </a:lnTo>
                  <a:close/>
                </a:path>
                <a:path w="2609215" h="1422400">
                  <a:moveTo>
                    <a:pt x="1921689" y="1295400"/>
                  </a:moveTo>
                  <a:lnTo>
                    <a:pt x="1904325" y="1295400"/>
                  </a:lnTo>
                  <a:lnTo>
                    <a:pt x="1895362" y="1308100"/>
                  </a:lnTo>
                  <a:lnTo>
                    <a:pt x="1918230" y="1308100"/>
                  </a:lnTo>
                  <a:lnTo>
                    <a:pt x="1921689" y="1295400"/>
                  </a:lnTo>
                  <a:close/>
                </a:path>
                <a:path w="2609215" h="1422400">
                  <a:moveTo>
                    <a:pt x="2030321" y="1295400"/>
                  </a:moveTo>
                  <a:lnTo>
                    <a:pt x="1921689" y="1295400"/>
                  </a:lnTo>
                  <a:lnTo>
                    <a:pt x="1921666" y="1308100"/>
                  </a:lnTo>
                  <a:lnTo>
                    <a:pt x="2033213" y="1308100"/>
                  </a:lnTo>
                  <a:lnTo>
                    <a:pt x="2030321" y="1295400"/>
                  </a:lnTo>
                  <a:close/>
                </a:path>
                <a:path w="2609215" h="1422400">
                  <a:moveTo>
                    <a:pt x="2037177" y="1295400"/>
                  </a:moveTo>
                  <a:lnTo>
                    <a:pt x="2030321" y="1295400"/>
                  </a:lnTo>
                  <a:lnTo>
                    <a:pt x="2035103" y="1308100"/>
                  </a:lnTo>
                  <a:lnTo>
                    <a:pt x="2037177" y="1295400"/>
                  </a:lnTo>
                  <a:close/>
                </a:path>
                <a:path w="2609215" h="1422400">
                  <a:moveTo>
                    <a:pt x="549521" y="1282700"/>
                  </a:moveTo>
                  <a:lnTo>
                    <a:pt x="524408" y="1282700"/>
                  </a:lnTo>
                  <a:lnTo>
                    <a:pt x="539110" y="1295400"/>
                  </a:lnTo>
                  <a:lnTo>
                    <a:pt x="546816" y="1295400"/>
                  </a:lnTo>
                  <a:lnTo>
                    <a:pt x="549521" y="1282700"/>
                  </a:lnTo>
                  <a:close/>
                </a:path>
                <a:path w="2609215" h="1422400">
                  <a:moveTo>
                    <a:pt x="564949" y="1282700"/>
                  </a:moveTo>
                  <a:lnTo>
                    <a:pt x="549521" y="1282700"/>
                  </a:lnTo>
                  <a:lnTo>
                    <a:pt x="558219" y="1295400"/>
                  </a:lnTo>
                  <a:lnTo>
                    <a:pt x="563786" y="1295400"/>
                  </a:lnTo>
                  <a:lnTo>
                    <a:pt x="564949" y="1282700"/>
                  </a:lnTo>
                  <a:close/>
                </a:path>
                <a:path w="2609215" h="1422400">
                  <a:moveTo>
                    <a:pt x="585845" y="1282700"/>
                  </a:moveTo>
                  <a:lnTo>
                    <a:pt x="568213" y="1282700"/>
                  </a:lnTo>
                  <a:lnTo>
                    <a:pt x="568292" y="1295400"/>
                  </a:lnTo>
                  <a:lnTo>
                    <a:pt x="589511" y="1295400"/>
                  </a:lnTo>
                  <a:lnTo>
                    <a:pt x="585845" y="1282700"/>
                  </a:lnTo>
                  <a:close/>
                </a:path>
                <a:path w="2609215" h="1422400">
                  <a:moveTo>
                    <a:pt x="661108" y="1282700"/>
                  </a:moveTo>
                  <a:lnTo>
                    <a:pt x="593422" y="1282700"/>
                  </a:lnTo>
                  <a:lnTo>
                    <a:pt x="595133" y="1295400"/>
                  </a:lnTo>
                  <a:lnTo>
                    <a:pt x="666824" y="1295400"/>
                  </a:lnTo>
                  <a:lnTo>
                    <a:pt x="661108" y="1282700"/>
                  </a:lnTo>
                  <a:close/>
                </a:path>
                <a:path w="2609215" h="1422400">
                  <a:moveTo>
                    <a:pt x="673001" y="1282700"/>
                  </a:moveTo>
                  <a:lnTo>
                    <a:pt x="668105" y="1282700"/>
                  </a:lnTo>
                  <a:lnTo>
                    <a:pt x="672958" y="1295400"/>
                  </a:lnTo>
                  <a:lnTo>
                    <a:pt x="677832" y="1295400"/>
                  </a:lnTo>
                  <a:lnTo>
                    <a:pt x="673001" y="1282700"/>
                  </a:lnTo>
                  <a:close/>
                </a:path>
                <a:path w="2609215" h="1422400">
                  <a:moveTo>
                    <a:pt x="1934454" y="1283498"/>
                  </a:moveTo>
                  <a:lnTo>
                    <a:pt x="1925104" y="1295400"/>
                  </a:lnTo>
                  <a:lnTo>
                    <a:pt x="1943312" y="1295400"/>
                  </a:lnTo>
                  <a:lnTo>
                    <a:pt x="1934454" y="1283498"/>
                  </a:lnTo>
                  <a:close/>
                </a:path>
                <a:path w="2609215" h="1422400">
                  <a:moveTo>
                    <a:pt x="1950746" y="1282700"/>
                  </a:moveTo>
                  <a:lnTo>
                    <a:pt x="1942857" y="1282700"/>
                  </a:lnTo>
                  <a:lnTo>
                    <a:pt x="1945471" y="1295400"/>
                  </a:lnTo>
                  <a:lnTo>
                    <a:pt x="1950746" y="1282700"/>
                  </a:lnTo>
                  <a:close/>
                </a:path>
                <a:path w="2609215" h="1422400">
                  <a:moveTo>
                    <a:pt x="2066303" y="1282700"/>
                  </a:moveTo>
                  <a:lnTo>
                    <a:pt x="1957077" y="1282700"/>
                  </a:lnTo>
                  <a:lnTo>
                    <a:pt x="1953522" y="1295400"/>
                  </a:lnTo>
                  <a:lnTo>
                    <a:pt x="2061921" y="1295400"/>
                  </a:lnTo>
                  <a:lnTo>
                    <a:pt x="2066303" y="1282700"/>
                  </a:lnTo>
                  <a:close/>
                </a:path>
                <a:path w="2609215" h="1422400">
                  <a:moveTo>
                    <a:pt x="1935081" y="1282700"/>
                  </a:moveTo>
                  <a:lnTo>
                    <a:pt x="1933860" y="1282700"/>
                  </a:lnTo>
                  <a:lnTo>
                    <a:pt x="1934454" y="1283498"/>
                  </a:lnTo>
                  <a:lnTo>
                    <a:pt x="1935081" y="1282700"/>
                  </a:lnTo>
                  <a:close/>
                </a:path>
                <a:path w="2609215" h="1422400">
                  <a:moveTo>
                    <a:pt x="553989" y="1257300"/>
                  </a:moveTo>
                  <a:lnTo>
                    <a:pt x="497123" y="1257300"/>
                  </a:lnTo>
                  <a:lnTo>
                    <a:pt x="503884" y="1270000"/>
                  </a:lnTo>
                  <a:lnTo>
                    <a:pt x="508189" y="1282700"/>
                  </a:lnTo>
                  <a:lnTo>
                    <a:pt x="621348" y="1282700"/>
                  </a:lnTo>
                  <a:lnTo>
                    <a:pt x="615586" y="1270000"/>
                  </a:lnTo>
                  <a:lnTo>
                    <a:pt x="552690" y="1270000"/>
                  </a:lnTo>
                  <a:lnTo>
                    <a:pt x="553989" y="1257300"/>
                  </a:lnTo>
                  <a:close/>
                </a:path>
                <a:path w="2609215" h="1422400">
                  <a:moveTo>
                    <a:pt x="628980" y="1270000"/>
                  </a:moveTo>
                  <a:lnTo>
                    <a:pt x="620590" y="1270000"/>
                  </a:lnTo>
                  <a:lnTo>
                    <a:pt x="621348" y="1282700"/>
                  </a:lnTo>
                  <a:lnTo>
                    <a:pt x="629659" y="1282700"/>
                  </a:lnTo>
                  <a:lnTo>
                    <a:pt x="628980" y="1270000"/>
                  </a:lnTo>
                  <a:close/>
                </a:path>
                <a:path w="2609215" h="1422400">
                  <a:moveTo>
                    <a:pt x="1973129" y="1270000"/>
                  </a:moveTo>
                  <a:lnTo>
                    <a:pt x="1960225" y="1270000"/>
                  </a:lnTo>
                  <a:lnTo>
                    <a:pt x="1946658" y="1282700"/>
                  </a:lnTo>
                  <a:lnTo>
                    <a:pt x="1966968" y="1282700"/>
                  </a:lnTo>
                  <a:lnTo>
                    <a:pt x="1973129" y="1270000"/>
                  </a:lnTo>
                  <a:close/>
                </a:path>
                <a:path w="2609215" h="1422400">
                  <a:moveTo>
                    <a:pt x="1973168" y="1282456"/>
                  </a:moveTo>
                  <a:lnTo>
                    <a:pt x="1972938" y="1282700"/>
                  </a:lnTo>
                  <a:lnTo>
                    <a:pt x="1973168" y="1282456"/>
                  </a:lnTo>
                  <a:close/>
                </a:path>
                <a:path w="2609215" h="1422400">
                  <a:moveTo>
                    <a:pt x="2019695" y="1270000"/>
                  </a:moveTo>
                  <a:lnTo>
                    <a:pt x="2009549" y="1270000"/>
                  </a:lnTo>
                  <a:lnTo>
                    <a:pt x="1990851" y="1282700"/>
                  </a:lnTo>
                  <a:lnTo>
                    <a:pt x="2018876" y="1282700"/>
                  </a:lnTo>
                  <a:lnTo>
                    <a:pt x="2019695" y="1270000"/>
                  </a:lnTo>
                  <a:close/>
                </a:path>
                <a:path w="2609215" h="1422400">
                  <a:moveTo>
                    <a:pt x="2083924" y="1270000"/>
                  </a:moveTo>
                  <a:lnTo>
                    <a:pt x="2034692" y="1270000"/>
                  </a:lnTo>
                  <a:lnTo>
                    <a:pt x="2032383" y="1282700"/>
                  </a:lnTo>
                  <a:lnTo>
                    <a:pt x="2084128" y="1282700"/>
                  </a:lnTo>
                  <a:lnTo>
                    <a:pt x="2083924" y="1270000"/>
                  </a:lnTo>
                  <a:close/>
                </a:path>
                <a:path w="2609215" h="1422400">
                  <a:moveTo>
                    <a:pt x="2107598" y="1270000"/>
                  </a:moveTo>
                  <a:lnTo>
                    <a:pt x="2094015" y="1270000"/>
                  </a:lnTo>
                  <a:lnTo>
                    <a:pt x="2101839" y="1282700"/>
                  </a:lnTo>
                  <a:lnTo>
                    <a:pt x="2107598" y="1270000"/>
                  </a:lnTo>
                  <a:close/>
                </a:path>
                <a:path w="2609215" h="1422400">
                  <a:moveTo>
                    <a:pt x="1984929" y="1270000"/>
                  </a:moveTo>
                  <a:lnTo>
                    <a:pt x="1979172" y="1270000"/>
                  </a:lnTo>
                  <a:lnTo>
                    <a:pt x="1973168" y="1282456"/>
                  </a:lnTo>
                  <a:lnTo>
                    <a:pt x="1984929" y="1270000"/>
                  </a:lnTo>
                  <a:close/>
                </a:path>
                <a:path w="2609215" h="1422400">
                  <a:moveTo>
                    <a:pt x="577335" y="1257300"/>
                  </a:moveTo>
                  <a:lnTo>
                    <a:pt x="557092" y="1257300"/>
                  </a:lnTo>
                  <a:lnTo>
                    <a:pt x="556011" y="1270000"/>
                  </a:lnTo>
                  <a:lnTo>
                    <a:pt x="578637" y="1270000"/>
                  </a:lnTo>
                  <a:lnTo>
                    <a:pt x="577335" y="1257300"/>
                  </a:lnTo>
                  <a:close/>
                </a:path>
                <a:path w="2609215" h="1422400">
                  <a:moveTo>
                    <a:pt x="601944" y="1257300"/>
                  </a:moveTo>
                  <a:lnTo>
                    <a:pt x="591872" y="1257300"/>
                  </a:lnTo>
                  <a:lnTo>
                    <a:pt x="599289" y="1270000"/>
                  </a:lnTo>
                  <a:lnTo>
                    <a:pt x="606867" y="1270000"/>
                  </a:lnTo>
                  <a:lnTo>
                    <a:pt x="606834" y="1268100"/>
                  </a:lnTo>
                  <a:lnTo>
                    <a:pt x="601944" y="1257300"/>
                  </a:lnTo>
                  <a:close/>
                </a:path>
                <a:path w="2609215" h="1422400">
                  <a:moveTo>
                    <a:pt x="607389" y="1269326"/>
                  </a:moveTo>
                  <a:lnTo>
                    <a:pt x="606867" y="1270000"/>
                  </a:lnTo>
                  <a:lnTo>
                    <a:pt x="607694" y="1270000"/>
                  </a:lnTo>
                  <a:lnTo>
                    <a:pt x="607389" y="1269326"/>
                  </a:lnTo>
                  <a:close/>
                </a:path>
                <a:path w="2609215" h="1422400">
                  <a:moveTo>
                    <a:pt x="1994939" y="1257300"/>
                  </a:moveTo>
                  <a:lnTo>
                    <a:pt x="1989715" y="1270000"/>
                  </a:lnTo>
                  <a:lnTo>
                    <a:pt x="1994635" y="1270000"/>
                  </a:lnTo>
                  <a:lnTo>
                    <a:pt x="1994939" y="1257300"/>
                  </a:lnTo>
                  <a:close/>
                </a:path>
                <a:path w="2609215" h="1422400">
                  <a:moveTo>
                    <a:pt x="2099366" y="1257300"/>
                  </a:moveTo>
                  <a:lnTo>
                    <a:pt x="2007277" y="1257300"/>
                  </a:lnTo>
                  <a:lnTo>
                    <a:pt x="1999913" y="1270000"/>
                  </a:lnTo>
                  <a:lnTo>
                    <a:pt x="2107903" y="1270000"/>
                  </a:lnTo>
                  <a:lnTo>
                    <a:pt x="2099366" y="1257300"/>
                  </a:lnTo>
                  <a:close/>
                </a:path>
                <a:path w="2609215" h="1422400">
                  <a:moveTo>
                    <a:pt x="2173643" y="1231900"/>
                  </a:moveTo>
                  <a:lnTo>
                    <a:pt x="2102044" y="1231900"/>
                  </a:lnTo>
                  <a:lnTo>
                    <a:pt x="2105510" y="1244600"/>
                  </a:lnTo>
                  <a:lnTo>
                    <a:pt x="2105673" y="1251369"/>
                  </a:lnTo>
                  <a:lnTo>
                    <a:pt x="2108056" y="1257300"/>
                  </a:lnTo>
                  <a:lnTo>
                    <a:pt x="2120098" y="1270000"/>
                  </a:lnTo>
                  <a:lnTo>
                    <a:pt x="2127449" y="1270000"/>
                  </a:lnTo>
                  <a:lnTo>
                    <a:pt x="2131909" y="1257300"/>
                  </a:lnTo>
                  <a:lnTo>
                    <a:pt x="2145439" y="1257300"/>
                  </a:lnTo>
                  <a:lnTo>
                    <a:pt x="2145343" y="1244600"/>
                  </a:lnTo>
                  <a:lnTo>
                    <a:pt x="2164704" y="1244600"/>
                  </a:lnTo>
                  <a:lnTo>
                    <a:pt x="2173643" y="1231900"/>
                  </a:lnTo>
                  <a:close/>
                </a:path>
                <a:path w="2609215" h="1422400">
                  <a:moveTo>
                    <a:pt x="616720" y="1257300"/>
                  </a:moveTo>
                  <a:lnTo>
                    <a:pt x="606647" y="1257300"/>
                  </a:lnTo>
                  <a:lnTo>
                    <a:pt x="606834" y="1268100"/>
                  </a:lnTo>
                  <a:lnTo>
                    <a:pt x="607389" y="1269326"/>
                  </a:lnTo>
                  <a:lnTo>
                    <a:pt x="616720" y="1257300"/>
                  </a:lnTo>
                  <a:close/>
                </a:path>
                <a:path w="2609215" h="1422400">
                  <a:moveTo>
                    <a:pt x="560292" y="1244600"/>
                  </a:moveTo>
                  <a:lnTo>
                    <a:pt x="452767" y="1244600"/>
                  </a:lnTo>
                  <a:lnTo>
                    <a:pt x="449866" y="1257300"/>
                  </a:lnTo>
                  <a:lnTo>
                    <a:pt x="557431" y="1257300"/>
                  </a:lnTo>
                  <a:lnTo>
                    <a:pt x="560292" y="1244600"/>
                  </a:lnTo>
                  <a:close/>
                </a:path>
                <a:path w="2609215" h="1422400">
                  <a:moveTo>
                    <a:pt x="565538" y="1244600"/>
                  </a:moveTo>
                  <a:lnTo>
                    <a:pt x="560292" y="1244600"/>
                  </a:lnTo>
                  <a:lnTo>
                    <a:pt x="567852" y="1257300"/>
                  </a:lnTo>
                  <a:lnTo>
                    <a:pt x="581058" y="1257300"/>
                  </a:lnTo>
                  <a:lnTo>
                    <a:pt x="565538" y="1244600"/>
                  </a:lnTo>
                  <a:close/>
                </a:path>
                <a:path w="2609215" h="1422400">
                  <a:moveTo>
                    <a:pt x="2036612" y="1244600"/>
                  </a:moveTo>
                  <a:lnTo>
                    <a:pt x="2034844" y="1257300"/>
                  </a:lnTo>
                  <a:lnTo>
                    <a:pt x="2043564" y="1257300"/>
                  </a:lnTo>
                  <a:lnTo>
                    <a:pt x="2036612" y="1244600"/>
                  </a:lnTo>
                  <a:close/>
                </a:path>
                <a:path w="2609215" h="1422400">
                  <a:moveTo>
                    <a:pt x="2099635" y="1231900"/>
                  </a:moveTo>
                  <a:lnTo>
                    <a:pt x="2064206" y="1231900"/>
                  </a:lnTo>
                  <a:lnTo>
                    <a:pt x="2059524" y="1244600"/>
                  </a:lnTo>
                  <a:lnTo>
                    <a:pt x="2052325" y="1257300"/>
                  </a:lnTo>
                  <a:lnTo>
                    <a:pt x="2105816" y="1257300"/>
                  </a:lnTo>
                  <a:lnTo>
                    <a:pt x="2105673" y="1251369"/>
                  </a:lnTo>
                  <a:lnTo>
                    <a:pt x="2102953" y="1244600"/>
                  </a:lnTo>
                  <a:lnTo>
                    <a:pt x="2099635" y="1231900"/>
                  </a:lnTo>
                  <a:close/>
                </a:path>
                <a:path w="2609215" h="1422400">
                  <a:moveTo>
                    <a:pt x="2163406" y="1244600"/>
                  </a:moveTo>
                  <a:lnTo>
                    <a:pt x="2150979" y="1244600"/>
                  </a:lnTo>
                  <a:lnTo>
                    <a:pt x="2149164" y="1257300"/>
                  </a:lnTo>
                  <a:lnTo>
                    <a:pt x="2153410" y="1257300"/>
                  </a:lnTo>
                  <a:lnTo>
                    <a:pt x="2163406" y="1244600"/>
                  </a:lnTo>
                  <a:close/>
                </a:path>
                <a:path w="2609215" h="1422400">
                  <a:moveTo>
                    <a:pt x="2102044" y="1231900"/>
                  </a:moveTo>
                  <a:lnTo>
                    <a:pt x="2099635" y="1231900"/>
                  </a:lnTo>
                  <a:lnTo>
                    <a:pt x="2102953" y="1244600"/>
                  </a:lnTo>
                  <a:lnTo>
                    <a:pt x="2105673" y="1251369"/>
                  </a:lnTo>
                  <a:lnTo>
                    <a:pt x="2105510" y="1244600"/>
                  </a:lnTo>
                  <a:lnTo>
                    <a:pt x="2102044" y="1231900"/>
                  </a:lnTo>
                  <a:close/>
                </a:path>
                <a:path w="2609215" h="1422400">
                  <a:moveTo>
                    <a:pt x="494329" y="1231900"/>
                  </a:moveTo>
                  <a:lnTo>
                    <a:pt x="425210" y="1231900"/>
                  </a:lnTo>
                  <a:lnTo>
                    <a:pt x="434375" y="1244600"/>
                  </a:lnTo>
                  <a:lnTo>
                    <a:pt x="498985" y="1244600"/>
                  </a:lnTo>
                  <a:lnTo>
                    <a:pt x="494329" y="1231900"/>
                  </a:lnTo>
                  <a:close/>
                </a:path>
                <a:path w="2609215" h="1422400">
                  <a:moveTo>
                    <a:pt x="510864" y="1231900"/>
                  </a:moveTo>
                  <a:lnTo>
                    <a:pt x="494329" y="1231900"/>
                  </a:lnTo>
                  <a:lnTo>
                    <a:pt x="504145" y="1244600"/>
                  </a:lnTo>
                  <a:lnTo>
                    <a:pt x="515797" y="1244600"/>
                  </a:lnTo>
                  <a:lnTo>
                    <a:pt x="510864" y="1231900"/>
                  </a:lnTo>
                  <a:close/>
                </a:path>
                <a:path w="2609215" h="1422400">
                  <a:moveTo>
                    <a:pt x="529199" y="1232313"/>
                  </a:moveTo>
                  <a:lnTo>
                    <a:pt x="523225" y="1244600"/>
                  </a:lnTo>
                  <a:lnTo>
                    <a:pt x="529152" y="1244600"/>
                  </a:lnTo>
                  <a:lnTo>
                    <a:pt x="529199" y="1232313"/>
                  </a:lnTo>
                  <a:close/>
                </a:path>
                <a:path w="2609215" h="1422400">
                  <a:moveTo>
                    <a:pt x="548635" y="1231900"/>
                  </a:moveTo>
                  <a:lnTo>
                    <a:pt x="543256" y="1231900"/>
                  </a:lnTo>
                  <a:lnTo>
                    <a:pt x="549847" y="1244600"/>
                  </a:lnTo>
                  <a:lnTo>
                    <a:pt x="548635" y="1231900"/>
                  </a:lnTo>
                  <a:close/>
                </a:path>
                <a:path w="2609215" h="1422400">
                  <a:moveTo>
                    <a:pt x="2190078" y="1231900"/>
                  </a:moveTo>
                  <a:lnTo>
                    <a:pt x="2175234" y="1231900"/>
                  </a:lnTo>
                  <a:lnTo>
                    <a:pt x="2176615" y="1244600"/>
                  </a:lnTo>
                  <a:lnTo>
                    <a:pt x="2184923" y="1244600"/>
                  </a:lnTo>
                  <a:lnTo>
                    <a:pt x="2189973" y="1237560"/>
                  </a:lnTo>
                  <a:lnTo>
                    <a:pt x="2190078" y="1231900"/>
                  </a:lnTo>
                  <a:close/>
                </a:path>
                <a:path w="2609215" h="1422400">
                  <a:moveTo>
                    <a:pt x="2194295" y="1231900"/>
                  </a:moveTo>
                  <a:lnTo>
                    <a:pt x="2194033" y="1231900"/>
                  </a:lnTo>
                  <a:lnTo>
                    <a:pt x="2189973" y="1237560"/>
                  </a:lnTo>
                  <a:lnTo>
                    <a:pt x="2189842" y="1244600"/>
                  </a:lnTo>
                  <a:lnTo>
                    <a:pt x="2194295" y="1231900"/>
                  </a:lnTo>
                  <a:close/>
                </a:path>
                <a:path w="2609215" h="1422400">
                  <a:moveTo>
                    <a:pt x="529400" y="1231900"/>
                  </a:moveTo>
                  <a:lnTo>
                    <a:pt x="529200" y="1231900"/>
                  </a:lnTo>
                  <a:lnTo>
                    <a:pt x="529199" y="1232313"/>
                  </a:lnTo>
                  <a:lnTo>
                    <a:pt x="529400" y="1231900"/>
                  </a:lnTo>
                  <a:close/>
                </a:path>
                <a:path w="2609215" h="1422400">
                  <a:moveTo>
                    <a:pt x="504552" y="1219200"/>
                  </a:moveTo>
                  <a:lnTo>
                    <a:pt x="396356" y="1219200"/>
                  </a:lnTo>
                  <a:lnTo>
                    <a:pt x="410998" y="1231900"/>
                  </a:lnTo>
                  <a:lnTo>
                    <a:pt x="496409" y="1231900"/>
                  </a:lnTo>
                  <a:lnTo>
                    <a:pt x="504552" y="1219200"/>
                  </a:lnTo>
                  <a:close/>
                </a:path>
                <a:path w="2609215" h="1422400">
                  <a:moveTo>
                    <a:pt x="523445" y="1219200"/>
                  </a:moveTo>
                  <a:lnTo>
                    <a:pt x="514276" y="1219200"/>
                  </a:lnTo>
                  <a:lnTo>
                    <a:pt x="517394" y="1231900"/>
                  </a:lnTo>
                  <a:lnTo>
                    <a:pt x="523538" y="1231900"/>
                  </a:lnTo>
                  <a:lnTo>
                    <a:pt x="523445" y="1219200"/>
                  </a:lnTo>
                  <a:close/>
                </a:path>
                <a:path w="2609215" h="1422400">
                  <a:moveTo>
                    <a:pt x="2077450" y="1219200"/>
                  </a:moveTo>
                  <a:lnTo>
                    <a:pt x="2073586" y="1231900"/>
                  </a:lnTo>
                  <a:lnTo>
                    <a:pt x="2078853" y="1231900"/>
                  </a:lnTo>
                  <a:lnTo>
                    <a:pt x="2077450" y="1219200"/>
                  </a:lnTo>
                  <a:close/>
                </a:path>
                <a:path w="2609215" h="1422400">
                  <a:moveTo>
                    <a:pt x="2101922" y="1219200"/>
                  </a:moveTo>
                  <a:lnTo>
                    <a:pt x="2098493" y="1219200"/>
                  </a:lnTo>
                  <a:lnTo>
                    <a:pt x="2092947" y="1231900"/>
                  </a:lnTo>
                  <a:lnTo>
                    <a:pt x="2104269" y="1231900"/>
                  </a:lnTo>
                  <a:lnTo>
                    <a:pt x="2101922" y="1219200"/>
                  </a:lnTo>
                  <a:close/>
                </a:path>
                <a:path w="2609215" h="1422400">
                  <a:moveTo>
                    <a:pt x="2116810" y="1219200"/>
                  </a:moveTo>
                  <a:lnTo>
                    <a:pt x="2106570" y="1219200"/>
                  </a:lnTo>
                  <a:lnTo>
                    <a:pt x="2104269" y="1231900"/>
                  </a:lnTo>
                  <a:lnTo>
                    <a:pt x="2111456" y="1231900"/>
                  </a:lnTo>
                  <a:lnTo>
                    <a:pt x="2116810" y="1219200"/>
                  </a:lnTo>
                  <a:close/>
                </a:path>
                <a:path w="2609215" h="1422400">
                  <a:moveTo>
                    <a:pt x="2180138" y="1219200"/>
                  </a:moveTo>
                  <a:lnTo>
                    <a:pt x="2116810" y="1219200"/>
                  </a:lnTo>
                  <a:lnTo>
                    <a:pt x="2113612" y="1231900"/>
                  </a:lnTo>
                  <a:lnTo>
                    <a:pt x="2164974" y="1231900"/>
                  </a:lnTo>
                  <a:lnTo>
                    <a:pt x="2180138" y="1219200"/>
                  </a:lnTo>
                  <a:close/>
                </a:path>
                <a:path w="2609215" h="1422400">
                  <a:moveTo>
                    <a:pt x="2188553" y="1219200"/>
                  </a:moveTo>
                  <a:lnTo>
                    <a:pt x="2180138" y="1219200"/>
                  </a:lnTo>
                  <a:lnTo>
                    <a:pt x="2179042" y="1231900"/>
                  </a:lnTo>
                  <a:lnTo>
                    <a:pt x="2188553" y="1219200"/>
                  </a:lnTo>
                  <a:close/>
                </a:path>
                <a:path w="2609215" h="1422400">
                  <a:moveTo>
                    <a:pt x="2220105" y="1219200"/>
                  </a:moveTo>
                  <a:lnTo>
                    <a:pt x="2196322" y="1219200"/>
                  </a:lnTo>
                  <a:lnTo>
                    <a:pt x="2190002" y="1231900"/>
                  </a:lnTo>
                  <a:lnTo>
                    <a:pt x="2208318" y="1231900"/>
                  </a:lnTo>
                  <a:lnTo>
                    <a:pt x="2220105" y="1219200"/>
                  </a:lnTo>
                  <a:close/>
                </a:path>
                <a:path w="2609215" h="1422400">
                  <a:moveTo>
                    <a:pt x="456032" y="1206500"/>
                  </a:moveTo>
                  <a:lnTo>
                    <a:pt x="391795" y="1206500"/>
                  </a:lnTo>
                  <a:lnTo>
                    <a:pt x="388531" y="1219200"/>
                  </a:lnTo>
                  <a:lnTo>
                    <a:pt x="469468" y="1219200"/>
                  </a:lnTo>
                  <a:lnTo>
                    <a:pt x="456032" y="1206500"/>
                  </a:lnTo>
                  <a:close/>
                </a:path>
                <a:path w="2609215" h="1422400">
                  <a:moveTo>
                    <a:pt x="495216" y="1206500"/>
                  </a:moveTo>
                  <a:lnTo>
                    <a:pt x="478661" y="1206500"/>
                  </a:lnTo>
                  <a:lnTo>
                    <a:pt x="485510" y="1219200"/>
                  </a:lnTo>
                  <a:lnTo>
                    <a:pt x="489875" y="1219200"/>
                  </a:lnTo>
                  <a:lnTo>
                    <a:pt x="495216" y="1206500"/>
                  </a:lnTo>
                  <a:close/>
                </a:path>
                <a:path w="2609215" h="1422400">
                  <a:moveTo>
                    <a:pt x="2140548" y="1206500"/>
                  </a:moveTo>
                  <a:lnTo>
                    <a:pt x="2140349" y="1206500"/>
                  </a:lnTo>
                  <a:lnTo>
                    <a:pt x="2122609" y="1219200"/>
                  </a:lnTo>
                  <a:lnTo>
                    <a:pt x="2135543" y="1219200"/>
                  </a:lnTo>
                  <a:lnTo>
                    <a:pt x="2140548" y="1206500"/>
                  </a:lnTo>
                  <a:close/>
                </a:path>
                <a:path w="2609215" h="1422400">
                  <a:moveTo>
                    <a:pt x="2197807" y="1206500"/>
                  </a:moveTo>
                  <a:lnTo>
                    <a:pt x="2148013" y="1206500"/>
                  </a:lnTo>
                  <a:lnTo>
                    <a:pt x="2143794" y="1219200"/>
                  </a:lnTo>
                  <a:lnTo>
                    <a:pt x="2200579" y="1219200"/>
                  </a:lnTo>
                  <a:lnTo>
                    <a:pt x="2197807" y="1206500"/>
                  </a:lnTo>
                  <a:close/>
                </a:path>
                <a:path w="2609215" h="1422400">
                  <a:moveTo>
                    <a:pt x="2257365" y="1193800"/>
                  </a:moveTo>
                  <a:lnTo>
                    <a:pt x="2194131" y="1193800"/>
                  </a:lnTo>
                  <a:lnTo>
                    <a:pt x="2181437" y="1206500"/>
                  </a:lnTo>
                  <a:lnTo>
                    <a:pt x="2203551" y="1206500"/>
                  </a:lnTo>
                  <a:lnTo>
                    <a:pt x="2204836" y="1219200"/>
                  </a:lnTo>
                  <a:lnTo>
                    <a:pt x="2228048" y="1219200"/>
                  </a:lnTo>
                  <a:lnTo>
                    <a:pt x="2245296" y="1206500"/>
                  </a:lnTo>
                  <a:lnTo>
                    <a:pt x="2257365" y="1193800"/>
                  </a:lnTo>
                  <a:close/>
                </a:path>
                <a:path w="2609215" h="1422400">
                  <a:moveTo>
                    <a:pt x="403551" y="1181100"/>
                  </a:moveTo>
                  <a:lnTo>
                    <a:pt x="346581" y="1181100"/>
                  </a:lnTo>
                  <a:lnTo>
                    <a:pt x="350372" y="1193800"/>
                  </a:lnTo>
                  <a:lnTo>
                    <a:pt x="361470" y="1206500"/>
                  </a:lnTo>
                  <a:lnTo>
                    <a:pt x="396367" y="1206500"/>
                  </a:lnTo>
                  <a:lnTo>
                    <a:pt x="402812" y="1196123"/>
                  </a:lnTo>
                  <a:lnTo>
                    <a:pt x="403034" y="1193800"/>
                  </a:lnTo>
                  <a:lnTo>
                    <a:pt x="398014" y="1193800"/>
                  </a:lnTo>
                  <a:lnTo>
                    <a:pt x="403551" y="1181100"/>
                  </a:lnTo>
                  <a:close/>
                </a:path>
                <a:path w="2609215" h="1422400">
                  <a:moveTo>
                    <a:pt x="418380" y="1181100"/>
                  </a:moveTo>
                  <a:lnTo>
                    <a:pt x="405300" y="1181100"/>
                  </a:lnTo>
                  <a:lnTo>
                    <a:pt x="406498" y="1193800"/>
                  </a:lnTo>
                  <a:lnTo>
                    <a:pt x="404255" y="1193800"/>
                  </a:lnTo>
                  <a:lnTo>
                    <a:pt x="402812" y="1196123"/>
                  </a:lnTo>
                  <a:lnTo>
                    <a:pt x="401819" y="1206500"/>
                  </a:lnTo>
                  <a:lnTo>
                    <a:pt x="436643" y="1206500"/>
                  </a:lnTo>
                  <a:lnTo>
                    <a:pt x="426286" y="1193800"/>
                  </a:lnTo>
                  <a:lnTo>
                    <a:pt x="418380" y="1181100"/>
                  </a:lnTo>
                  <a:close/>
                </a:path>
                <a:path w="2609215" h="1422400">
                  <a:moveTo>
                    <a:pt x="457713" y="1193800"/>
                  </a:moveTo>
                  <a:lnTo>
                    <a:pt x="444861" y="1193800"/>
                  </a:lnTo>
                  <a:lnTo>
                    <a:pt x="444489" y="1206500"/>
                  </a:lnTo>
                  <a:lnTo>
                    <a:pt x="470703" y="1206500"/>
                  </a:lnTo>
                  <a:lnTo>
                    <a:pt x="457713" y="1193800"/>
                  </a:lnTo>
                  <a:close/>
                </a:path>
                <a:path w="2609215" h="1422400">
                  <a:moveTo>
                    <a:pt x="2152800" y="1193800"/>
                  </a:moveTo>
                  <a:lnTo>
                    <a:pt x="2150533" y="1193800"/>
                  </a:lnTo>
                  <a:lnTo>
                    <a:pt x="2147735" y="1206500"/>
                  </a:lnTo>
                  <a:lnTo>
                    <a:pt x="2152041" y="1206500"/>
                  </a:lnTo>
                  <a:lnTo>
                    <a:pt x="2152800" y="1193800"/>
                  </a:lnTo>
                  <a:close/>
                </a:path>
                <a:path w="2609215" h="1422400">
                  <a:moveTo>
                    <a:pt x="2163982" y="1193800"/>
                  </a:moveTo>
                  <a:lnTo>
                    <a:pt x="2155814" y="1193800"/>
                  </a:lnTo>
                  <a:lnTo>
                    <a:pt x="2153168" y="1206500"/>
                  </a:lnTo>
                  <a:lnTo>
                    <a:pt x="2160470" y="1206500"/>
                  </a:lnTo>
                  <a:lnTo>
                    <a:pt x="2163982" y="1193800"/>
                  </a:lnTo>
                  <a:close/>
                </a:path>
                <a:path w="2609215" h="1422400">
                  <a:moveTo>
                    <a:pt x="2184023" y="1193800"/>
                  </a:moveTo>
                  <a:lnTo>
                    <a:pt x="2172093" y="1193800"/>
                  </a:lnTo>
                  <a:lnTo>
                    <a:pt x="2160470" y="1206500"/>
                  </a:lnTo>
                  <a:lnTo>
                    <a:pt x="2181437" y="1206500"/>
                  </a:lnTo>
                  <a:lnTo>
                    <a:pt x="2184023" y="1193800"/>
                  </a:lnTo>
                  <a:close/>
                </a:path>
                <a:path w="2609215" h="1422400">
                  <a:moveTo>
                    <a:pt x="404255" y="1193800"/>
                  </a:moveTo>
                  <a:lnTo>
                    <a:pt x="403034" y="1193800"/>
                  </a:lnTo>
                  <a:lnTo>
                    <a:pt x="402812" y="1196123"/>
                  </a:lnTo>
                  <a:lnTo>
                    <a:pt x="404255" y="1193800"/>
                  </a:lnTo>
                  <a:close/>
                </a:path>
                <a:path w="2609215" h="1422400">
                  <a:moveTo>
                    <a:pt x="346581" y="1181100"/>
                  </a:moveTo>
                  <a:lnTo>
                    <a:pt x="323880" y="1181100"/>
                  </a:lnTo>
                  <a:lnTo>
                    <a:pt x="334634" y="1193800"/>
                  </a:lnTo>
                  <a:lnTo>
                    <a:pt x="339053" y="1193800"/>
                  </a:lnTo>
                  <a:lnTo>
                    <a:pt x="346581" y="1181100"/>
                  </a:lnTo>
                  <a:close/>
                </a:path>
                <a:path w="2609215" h="1422400">
                  <a:moveTo>
                    <a:pt x="392001" y="1155700"/>
                  </a:moveTo>
                  <a:lnTo>
                    <a:pt x="364413" y="1155700"/>
                  </a:lnTo>
                  <a:lnTo>
                    <a:pt x="390666" y="1168400"/>
                  </a:lnTo>
                  <a:lnTo>
                    <a:pt x="396111" y="1181100"/>
                  </a:lnTo>
                  <a:lnTo>
                    <a:pt x="403551" y="1181100"/>
                  </a:lnTo>
                  <a:lnTo>
                    <a:pt x="398014" y="1193800"/>
                  </a:lnTo>
                  <a:lnTo>
                    <a:pt x="406498" y="1193800"/>
                  </a:lnTo>
                  <a:lnTo>
                    <a:pt x="404102" y="1168400"/>
                  </a:lnTo>
                  <a:lnTo>
                    <a:pt x="392625" y="1168400"/>
                  </a:lnTo>
                  <a:lnTo>
                    <a:pt x="392001" y="1155700"/>
                  </a:lnTo>
                  <a:close/>
                </a:path>
                <a:path w="2609215" h="1422400">
                  <a:moveTo>
                    <a:pt x="2210190" y="1181100"/>
                  </a:moveTo>
                  <a:lnTo>
                    <a:pt x="2207069" y="1181100"/>
                  </a:lnTo>
                  <a:lnTo>
                    <a:pt x="2196513" y="1193800"/>
                  </a:lnTo>
                  <a:lnTo>
                    <a:pt x="2209844" y="1193800"/>
                  </a:lnTo>
                  <a:lnTo>
                    <a:pt x="2210190" y="1181100"/>
                  </a:lnTo>
                  <a:close/>
                </a:path>
                <a:path w="2609215" h="1422400">
                  <a:moveTo>
                    <a:pt x="2265708" y="1181100"/>
                  </a:moveTo>
                  <a:lnTo>
                    <a:pt x="2210190" y="1181100"/>
                  </a:lnTo>
                  <a:lnTo>
                    <a:pt x="2209844" y="1193800"/>
                  </a:lnTo>
                  <a:lnTo>
                    <a:pt x="2255480" y="1193800"/>
                  </a:lnTo>
                  <a:lnTo>
                    <a:pt x="2265708" y="1181100"/>
                  </a:lnTo>
                  <a:close/>
                </a:path>
                <a:path w="2609215" h="1422400">
                  <a:moveTo>
                    <a:pt x="354138" y="1155700"/>
                  </a:moveTo>
                  <a:lnTo>
                    <a:pt x="294499" y="1155700"/>
                  </a:lnTo>
                  <a:lnTo>
                    <a:pt x="304236" y="1168400"/>
                  </a:lnTo>
                  <a:lnTo>
                    <a:pt x="323566" y="1168400"/>
                  </a:lnTo>
                  <a:lnTo>
                    <a:pt x="338108" y="1181100"/>
                  </a:lnTo>
                  <a:lnTo>
                    <a:pt x="387403" y="1181100"/>
                  </a:lnTo>
                  <a:lnTo>
                    <a:pt x="371195" y="1168400"/>
                  </a:lnTo>
                  <a:lnTo>
                    <a:pt x="354138" y="1155700"/>
                  </a:lnTo>
                  <a:close/>
                </a:path>
                <a:path w="2609215" h="1422400">
                  <a:moveTo>
                    <a:pt x="411663" y="1168400"/>
                  </a:moveTo>
                  <a:lnTo>
                    <a:pt x="410314" y="1168400"/>
                  </a:lnTo>
                  <a:lnTo>
                    <a:pt x="410977" y="1181100"/>
                  </a:lnTo>
                  <a:lnTo>
                    <a:pt x="414338" y="1181100"/>
                  </a:lnTo>
                  <a:lnTo>
                    <a:pt x="411663" y="1168400"/>
                  </a:lnTo>
                  <a:close/>
                </a:path>
                <a:path w="2609215" h="1422400">
                  <a:moveTo>
                    <a:pt x="2310209" y="1143000"/>
                  </a:moveTo>
                  <a:lnTo>
                    <a:pt x="2271046" y="1143000"/>
                  </a:lnTo>
                  <a:lnTo>
                    <a:pt x="2267361" y="1155700"/>
                  </a:lnTo>
                  <a:lnTo>
                    <a:pt x="2304061" y="1155700"/>
                  </a:lnTo>
                  <a:lnTo>
                    <a:pt x="2300671" y="1168400"/>
                  </a:lnTo>
                  <a:lnTo>
                    <a:pt x="2209450" y="1168400"/>
                  </a:lnTo>
                  <a:lnTo>
                    <a:pt x="2208322" y="1181100"/>
                  </a:lnTo>
                  <a:lnTo>
                    <a:pt x="2285423" y="1181100"/>
                  </a:lnTo>
                  <a:lnTo>
                    <a:pt x="2314207" y="1168400"/>
                  </a:lnTo>
                  <a:lnTo>
                    <a:pt x="2318468" y="1155700"/>
                  </a:lnTo>
                  <a:lnTo>
                    <a:pt x="2310209" y="1143000"/>
                  </a:lnTo>
                  <a:close/>
                </a:path>
                <a:path w="2609215" h="1422400">
                  <a:moveTo>
                    <a:pt x="2219213" y="1155700"/>
                  </a:moveTo>
                  <a:lnTo>
                    <a:pt x="2217174" y="1155700"/>
                  </a:lnTo>
                  <a:lnTo>
                    <a:pt x="2212820" y="1168400"/>
                  </a:lnTo>
                  <a:lnTo>
                    <a:pt x="2215630" y="1168400"/>
                  </a:lnTo>
                  <a:lnTo>
                    <a:pt x="2219213" y="1155700"/>
                  </a:lnTo>
                  <a:close/>
                </a:path>
                <a:path w="2609215" h="1422400">
                  <a:moveTo>
                    <a:pt x="2242861" y="1155700"/>
                  </a:moveTo>
                  <a:lnTo>
                    <a:pt x="2223225" y="1155700"/>
                  </a:lnTo>
                  <a:lnTo>
                    <a:pt x="2217341" y="1168400"/>
                  </a:lnTo>
                  <a:lnTo>
                    <a:pt x="2235215" y="1168400"/>
                  </a:lnTo>
                  <a:lnTo>
                    <a:pt x="2242861" y="1155700"/>
                  </a:lnTo>
                  <a:close/>
                </a:path>
                <a:path w="2609215" h="1422400">
                  <a:moveTo>
                    <a:pt x="2271046" y="1143000"/>
                  </a:moveTo>
                  <a:lnTo>
                    <a:pt x="2260600" y="1143000"/>
                  </a:lnTo>
                  <a:lnTo>
                    <a:pt x="2257023" y="1155700"/>
                  </a:lnTo>
                  <a:lnTo>
                    <a:pt x="2235215" y="1168400"/>
                  </a:lnTo>
                  <a:lnTo>
                    <a:pt x="2300206" y="1168400"/>
                  </a:lnTo>
                  <a:lnTo>
                    <a:pt x="2304061" y="1155700"/>
                  </a:lnTo>
                  <a:lnTo>
                    <a:pt x="2263758" y="1155700"/>
                  </a:lnTo>
                  <a:lnTo>
                    <a:pt x="2271046" y="1143000"/>
                  </a:lnTo>
                  <a:close/>
                </a:path>
                <a:path w="2609215" h="1422400">
                  <a:moveTo>
                    <a:pt x="338112" y="1143000"/>
                  </a:moveTo>
                  <a:lnTo>
                    <a:pt x="272339" y="1143000"/>
                  </a:lnTo>
                  <a:lnTo>
                    <a:pt x="278727" y="1155700"/>
                  </a:lnTo>
                  <a:lnTo>
                    <a:pt x="343842" y="1155700"/>
                  </a:lnTo>
                  <a:lnTo>
                    <a:pt x="338112" y="1143000"/>
                  </a:lnTo>
                  <a:close/>
                </a:path>
                <a:path w="2609215" h="1422400">
                  <a:moveTo>
                    <a:pt x="349465" y="1143000"/>
                  </a:moveTo>
                  <a:lnTo>
                    <a:pt x="339011" y="1143000"/>
                  </a:lnTo>
                  <a:lnTo>
                    <a:pt x="343842" y="1155700"/>
                  </a:lnTo>
                  <a:lnTo>
                    <a:pt x="356474" y="1155700"/>
                  </a:lnTo>
                  <a:lnTo>
                    <a:pt x="349465" y="1143000"/>
                  </a:lnTo>
                  <a:close/>
                </a:path>
                <a:path w="2609215" h="1422400">
                  <a:moveTo>
                    <a:pt x="365597" y="1143000"/>
                  </a:moveTo>
                  <a:lnTo>
                    <a:pt x="356474" y="1155700"/>
                  </a:lnTo>
                  <a:lnTo>
                    <a:pt x="384659" y="1155700"/>
                  </a:lnTo>
                  <a:lnTo>
                    <a:pt x="365597" y="1143000"/>
                  </a:lnTo>
                  <a:close/>
                </a:path>
                <a:path w="2609215" h="1422400">
                  <a:moveTo>
                    <a:pt x="2343540" y="1130300"/>
                  </a:moveTo>
                  <a:lnTo>
                    <a:pt x="2325717" y="1130300"/>
                  </a:lnTo>
                  <a:lnTo>
                    <a:pt x="2327819" y="1143000"/>
                  </a:lnTo>
                  <a:lnTo>
                    <a:pt x="2316923" y="1143000"/>
                  </a:lnTo>
                  <a:lnTo>
                    <a:pt x="2327638" y="1155700"/>
                  </a:lnTo>
                  <a:lnTo>
                    <a:pt x="2337746" y="1143000"/>
                  </a:lnTo>
                  <a:lnTo>
                    <a:pt x="2343540" y="1130300"/>
                  </a:lnTo>
                  <a:close/>
                </a:path>
                <a:path w="2609215" h="1422400">
                  <a:moveTo>
                    <a:pt x="345293" y="1130300"/>
                  </a:moveTo>
                  <a:lnTo>
                    <a:pt x="258744" y="1130300"/>
                  </a:lnTo>
                  <a:lnTo>
                    <a:pt x="265566" y="1143000"/>
                  </a:lnTo>
                  <a:lnTo>
                    <a:pt x="345446" y="1143000"/>
                  </a:lnTo>
                  <a:lnTo>
                    <a:pt x="345293" y="1130300"/>
                  </a:lnTo>
                  <a:close/>
                </a:path>
                <a:path w="2609215" h="1422400">
                  <a:moveTo>
                    <a:pt x="2269192" y="1130300"/>
                  </a:moveTo>
                  <a:lnTo>
                    <a:pt x="2258712" y="1130300"/>
                  </a:lnTo>
                  <a:lnTo>
                    <a:pt x="2257359" y="1143000"/>
                  </a:lnTo>
                  <a:lnTo>
                    <a:pt x="2274123" y="1143000"/>
                  </a:lnTo>
                  <a:lnTo>
                    <a:pt x="2269192" y="1130300"/>
                  </a:lnTo>
                  <a:close/>
                </a:path>
                <a:path w="2609215" h="1422400">
                  <a:moveTo>
                    <a:pt x="2284970" y="1117600"/>
                  </a:moveTo>
                  <a:lnTo>
                    <a:pt x="2275643" y="1130300"/>
                  </a:lnTo>
                  <a:lnTo>
                    <a:pt x="2275582" y="1143000"/>
                  </a:lnTo>
                  <a:lnTo>
                    <a:pt x="2301433" y="1143000"/>
                  </a:lnTo>
                  <a:lnTo>
                    <a:pt x="2315597" y="1131074"/>
                  </a:lnTo>
                  <a:lnTo>
                    <a:pt x="2316029" y="1130300"/>
                  </a:lnTo>
                  <a:lnTo>
                    <a:pt x="2287440" y="1130300"/>
                  </a:lnTo>
                  <a:lnTo>
                    <a:pt x="2284970" y="1117600"/>
                  </a:lnTo>
                  <a:close/>
                </a:path>
                <a:path w="2609215" h="1422400">
                  <a:moveTo>
                    <a:pt x="2317720" y="1130300"/>
                  </a:moveTo>
                  <a:lnTo>
                    <a:pt x="2316517" y="1130300"/>
                  </a:lnTo>
                  <a:lnTo>
                    <a:pt x="2315597" y="1131074"/>
                  </a:lnTo>
                  <a:lnTo>
                    <a:pt x="2308944" y="1143000"/>
                  </a:lnTo>
                  <a:lnTo>
                    <a:pt x="2312433" y="1143000"/>
                  </a:lnTo>
                  <a:lnTo>
                    <a:pt x="2317720" y="1130300"/>
                  </a:lnTo>
                  <a:close/>
                </a:path>
                <a:path w="2609215" h="1422400">
                  <a:moveTo>
                    <a:pt x="302344" y="1117600"/>
                  </a:moveTo>
                  <a:lnTo>
                    <a:pt x="247684" y="1117600"/>
                  </a:lnTo>
                  <a:lnTo>
                    <a:pt x="253614" y="1130300"/>
                  </a:lnTo>
                  <a:lnTo>
                    <a:pt x="305410" y="1130300"/>
                  </a:lnTo>
                  <a:lnTo>
                    <a:pt x="302344" y="1117600"/>
                  </a:lnTo>
                  <a:close/>
                </a:path>
                <a:path w="2609215" h="1422400">
                  <a:moveTo>
                    <a:pt x="2299171" y="1117600"/>
                  </a:moveTo>
                  <a:lnTo>
                    <a:pt x="2290637" y="1117600"/>
                  </a:lnTo>
                  <a:lnTo>
                    <a:pt x="2287760" y="1130300"/>
                  </a:lnTo>
                  <a:lnTo>
                    <a:pt x="2300302" y="1130300"/>
                  </a:lnTo>
                  <a:lnTo>
                    <a:pt x="2299171" y="1117600"/>
                  </a:lnTo>
                  <a:close/>
                </a:path>
                <a:path w="2609215" h="1422400">
                  <a:moveTo>
                    <a:pt x="2357934" y="1117600"/>
                  </a:moveTo>
                  <a:lnTo>
                    <a:pt x="2299171" y="1117600"/>
                  </a:lnTo>
                  <a:lnTo>
                    <a:pt x="2300302" y="1130300"/>
                  </a:lnTo>
                  <a:lnTo>
                    <a:pt x="2354749" y="1130300"/>
                  </a:lnTo>
                  <a:lnTo>
                    <a:pt x="2357934" y="1117600"/>
                  </a:lnTo>
                  <a:close/>
                </a:path>
                <a:path w="2609215" h="1422400">
                  <a:moveTo>
                    <a:pt x="2360064" y="1117600"/>
                  </a:moveTo>
                  <a:lnTo>
                    <a:pt x="2357934" y="1117600"/>
                  </a:lnTo>
                  <a:lnTo>
                    <a:pt x="2354749" y="1130300"/>
                  </a:lnTo>
                  <a:lnTo>
                    <a:pt x="2360064" y="1117600"/>
                  </a:lnTo>
                  <a:close/>
                </a:path>
                <a:path w="2609215" h="1422400">
                  <a:moveTo>
                    <a:pt x="2390746" y="1104900"/>
                  </a:moveTo>
                  <a:lnTo>
                    <a:pt x="2348301" y="1104900"/>
                  </a:lnTo>
                  <a:lnTo>
                    <a:pt x="2343524" y="1117600"/>
                  </a:lnTo>
                  <a:lnTo>
                    <a:pt x="2360064" y="1117600"/>
                  </a:lnTo>
                  <a:lnTo>
                    <a:pt x="2354749" y="1130300"/>
                  </a:lnTo>
                  <a:lnTo>
                    <a:pt x="2363432" y="1130300"/>
                  </a:lnTo>
                  <a:lnTo>
                    <a:pt x="2369567" y="1117600"/>
                  </a:lnTo>
                  <a:lnTo>
                    <a:pt x="2390746" y="1104900"/>
                  </a:lnTo>
                  <a:close/>
                </a:path>
                <a:path w="2609215" h="1422400">
                  <a:moveTo>
                    <a:pt x="218896" y="1105267"/>
                  </a:moveTo>
                  <a:lnTo>
                    <a:pt x="216669" y="1117600"/>
                  </a:lnTo>
                  <a:lnTo>
                    <a:pt x="223737" y="1117600"/>
                  </a:lnTo>
                  <a:lnTo>
                    <a:pt x="219210" y="1105559"/>
                  </a:lnTo>
                  <a:lnTo>
                    <a:pt x="218896" y="1105267"/>
                  </a:lnTo>
                  <a:close/>
                </a:path>
                <a:path w="2609215" h="1422400">
                  <a:moveTo>
                    <a:pt x="280165" y="1104900"/>
                  </a:moveTo>
                  <a:lnTo>
                    <a:pt x="218962" y="1104900"/>
                  </a:lnTo>
                  <a:lnTo>
                    <a:pt x="219210" y="1105559"/>
                  </a:lnTo>
                  <a:lnTo>
                    <a:pt x="232142" y="1117600"/>
                  </a:lnTo>
                  <a:lnTo>
                    <a:pt x="299633" y="1117600"/>
                  </a:lnTo>
                  <a:lnTo>
                    <a:pt x="280165" y="1104900"/>
                  </a:lnTo>
                  <a:close/>
                </a:path>
                <a:path w="2609215" h="1422400">
                  <a:moveTo>
                    <a:pt x="2347154" y="1104900"/>
                  </a:moveTo>
                  <a:lnTo>
                    <a:pt x="2325961" y="1104900"/>
                  </a:lnTo>
                  <a:lnTo>
                    <a:pt x="2310511" y="1117600"/>
                  </a:lnTo>
                  <a:lnTo>
                    <a:pt x="2343524" y="1117600"/>
                  </a:lnTo>
                  <a:lnTo>
                    <a:pt x="2347154" y="1104900"/>
                  </a:lnTo>
                  <a:close/>
                </a:path>
                <a:path w="2609215" h="1422400">
                  <a:moveTo>
                    <a:pt x="2348301" y="1104900"/>
                  </a:moveTo>
                  <a:lnTo>
                    <a:pt x="2347154" y="1104900"/>
                  </a:lnTo>
                  <a:lnTo>
                    <a:pt x="2343524" y="1117600"/>
                  </a:lnTo>
                  <a:lnTo>
                    <a:pt x="2348301" y="1104900"/>
                  </a:lnTo>
                  <a:close/>
                </a:path>
                <a:path w="2609215" h="1422400">
                  <a:moveTo>
                    <a:pt x="289332" y="1092200"/>
                  </a:moveTo>
                  <a:lnTo>
                    <a:pt x="205445" y="1092200"/>
                  </a:lnTo>
                  <a:lnTo>
                    <a:pt x="218896" y="1105267"/>
                  </a:lnTo>
                  <a:lnTo>
                    <a:pt x="218962" y="1104900"/>
                  </a:lnTo>
                  <a:lnTo>
                    <a:pt x="284633" y="1104900"/>
                  </a:lnTo>
                  <a:lnTo>
                    <a:pt x="289332" y="1092200"/>
                  </a:lnTo>
                  <a:close/>
                </a:path>
                <a:path w="2609215" h="1422400">
                  <a:moveTo>
                    <a:pt x="2336186" y="1092200"/>
                  </a:moveTo>
                  <a:lnTo>
                    <a:pt x="2320888" y="1092200"/>
                  </a:lnTo>
                  <a:lnTo>
                    <a:pt x="2323885" y="1104900"/>
                  </a:lnTo>
                  <a:lnTo>
                    <a:pt x="2331086" y="1104900"/>
                  </a:lnTo>
                  <a:lnTo>
                    <a:pt x="2336186" y="1092200"/>
                  </a:lnTo>
                  <a:close/>
                </a:path>
                <a:path w="2609215" h="1422400">
                  <a:moveTo>
                    <a:pt x="2393650" y="1092200"/>
                  </a:moveTo>
                  <a:lnTo>
                    <a:pt x="2336186" y="1092200"/>
                  </a:lnTo>
                  <a:lnTo>
                    <a:pt x="2337023" y="1104900"/>
                  </a:lnTo>
                  <a:lnTo>
                    <a:pt x="2393615" y="1104900"/>
                  </a:lnTo>
                  <a:lnTo>
                    <a:pt x="2393650" y="1092200"/>
                  </a:lnTo>
                  <a:close/>
                </a:path>
                <a:path w="2609215" h="1422400">
                  <a:moveTo>
                    <a:pt x="185702" y="1054100"/>
                  </a:moveTo>
                  <a:lnTo>
                    <a:pt x="181395" y="1054100"/>
                  </a:lnTo>
                  <a:lnTo>
                    <a:pt x="181291" y="1054293"/>
                  </a:lnTo>
                  <a:lnTo>
                    <a:pt x="179473" y="1066800"/>
                  </a:lnTo>
                  <a:lnTo>
                    <a:pt x="182513" y="1079500"/>
                  </a:lnTo>
                  <a:lnTo>
                    <a:pt x="195345" y="1079500"/>
                  </a:lnTo>
                  <a:lnTo>
                    <a:pt x="200358" y="1092200"/>
                  </a:lnTo>
                  <a:lnTo>
                    <a:pt x="264331" y="1092200"/>
                  </a:lnTo>
                  <a:lnTo>
                    <a:pt x="243181" y="1079500"/>
                  </a:lnTo>
                  <a:lnTo>
                    <a:pt x="253562" y="1066800"/>
                  </a:lnTo>
                  <a:lnTo>
                    <a:pt x="190272" y="1066800"/>
                  </a:lnTo>
                  <a:lnTo>
                    <a:pt x="185702" y="1054100"/>
                  </a:lnTo>
                  <a:close/>
                </a:path>
                <a:path w="2609215" h="1422400">
                  <a:moveTo>
                    <a:pt x="2347158" y="1079500"/>
                  </a:moveTo>
                  <a:lnTo>
                    <a:pt x="2344142" y="1079500"/>
                  </a:lnTo>
                  <a:lnTo>
                    <a:pt x="2341329" y="1092200"/>
                  </a:lnTo>
                  <a:lnTo>
                    <a:pt x="2352583" y="1092200"/>
                  </a:lnTo>
                  <a:lnTo>
                    <a:pt x="2347158" y="1079500"/>
                  </a:lnTo>
                  <a:close/>
                </a:path>
                <a:path w="2609215" h="1422400">
                  <a:moveTo>
                    <a:pt x="2424047" y="1066800"/>
                  </a:moveTo>
                  <a:lnTo>
                    <a:pt x="2376964" y="1066800"/>
                  </a:lnTo>
                  <a:lnTo>
                    <a:pt x="2352583" y="1092200"/>
                  </a:lnTo>
                  <a:lnTo>
                    <a:pt x="2412068" y="1092200"/>
                  </a:lnTo>
                  <a:lnTo>
                    <a:pt x="2419598" y="1079500"/>
                  </a:lnTo>
                  <a:lnTo>
                    <a:pt x="2424047" y="1066800"/>
                  </a:lnTo>
                  <a:close/>
                </a:path>
                <a:path w="2609215" h="1422400">
                  <a:moveTo>
                    <a:pt x="2430862" y="1066800"/>
                  </a:moveTo>
                  <a:lnTo>
                    <a:pt x="2424047" y="1066800"/>
                  </a:lnTo>
                  <a:lnTo>
                    <a:pt x="2425826" y="1079500"/>
                  </a:lnTo>
                  <a:lnTo>
                    <a:pt x="2430862" y="1066800"/>
                  </a:lnTo>
                  <a:close/>
                </a:path>
                <a:path w="2609215" h="1422400">
                  <a:moveTo>
                    <a:pt x="181319" y="1054100"/>
                  </a:moveTo>
                  <a:lnTo>
                    <a:pt x="163376" y="1054100"/>
                  </a:lnTo>
                  <a:lnTo>
                    <a:pt x="174585" y="1066800"/>
                  </a:lnTo>
                  <a:lnTo>
                    <a:pt x="181291" y="1054293"/>
                  </a:lnTo>
                  <a:lnTo>
                    <a:pt x="181319" y="1054100"/>
                  </a:lnTo>
                  <a:close/>
                </a:path>
                <a:path w="2609215" h="1422400">
                  <a:moveTo>
                    <a:pt x="236132" y="1054100"/>
                  </a:moveTo>
                  <a:lnTo>
                    <a:pt x="196534" y="1054100"/>
                  </a:lnTo>
                  <a:lnTo>
                    <a:pt x="192511" y="1066800"/>
                  </a:lnTo>
                  <a:lnTo>
                    <a:pt x="241852" y="1066800"/>
                  </a:lnTo>
                  <a:lnTo>
                    <a:pt x="236132" y="1054100"/>
                  </a:lnTo>
                  <a:close/>
                </a:path>
                <a:path w="2609215" h="1422400">
                  <a:moveTo>
                    <a:pt x="2438047" y="1054100"/>
                  </a:moveTo>
                  <a:lnTo>
                    <a:pt x="2371451" y="1054100"/>
                  </a:lnTo>
                  <a:lnTo>
                    <a:pt x="2377182" y="1066800"/>
                  </a:lnTo>
                  <a:lnTo>
                    <a:pt x="2435990" y="1066800"/>
                  </a:lnTo>
                  <a:lnTo>
                    <a:pt x="2438047" y="1054100"/>
                  </a:lnTo>
                  <a:close/>
                </a:path>
                <a:path w="2609215" h="1422400">
                  <a:moveTo>
                    <a:pt x="183571" y="1041400"/>
                  </a:moveTo>
                  <a:lnTo>
                    <a:pt x="163055" y="1041400"/>
                  </a:lnTo>
                  <a:lnTo>
                    <a:pt x="166179" y="1054100"/>
                  </a:lnTo>
                  <a:lnTo>
                    <a:pt x="181319" y="1054100"/>
                  </a:lnTo>
                  <a:lnTo>
                    <a:pt x="181291" y="1054293"/>
                  </a:lnTo>
                  <a:lnTo>
                    <a:pt x="181395" y="1054100"/>
                  </a:lnTo>
                  <a:lnTo>
                    <a:pt x="183571" y="1041400"/>
                  </a:lnTo>
                  <a:close/>
                </a:path>
                <a:path w="2609215" h="1422400">
                  <a:moveTo>
                    <a:pt x="159171" y="1050626"/>
                  </a:moveTo>
                  <a:lnTo>
                    <a:pt x="159094" y="1054100"/>
                  </a:lnTo>
                  <a:lnTo>
                    <a:pt x="163376" y="1054100"/>
                  </a:lnTo>
                  <a:lnTo>
                    <a:pt x="159171" y="1050626"/>
                  </a:lnTo>
                  <a:close/>
                </a:path>
                <a:path w="2609215" h="1422400">
                  <a:moveTo>
                    <a:pt x="204313" y="1041400"/>
                  </a:moveTo>
                  <a:lnTo>
                    <a:pt x="183571" y="1041400"/>
                  </a:lnTo>
                  <a:lnTo>
                    <a:pt x="195750" y="1054100"/>
                  </a:lnTo>
                  <a:lnTo>
                    <a:pt x="218653" y="1054100"/>
                  </a:lnTo>
                  <a:lnTo>
                    <a:pt x="204313" y="1041400"/>
                  </a:lnTo>
                  <a:close/>
                </a:path>
                <a:path w="2609215" h="1422400">
                  <a:moveTo>
                    <a:pt x="2385919" y="1052428"/>
                  </a:moveTo>
                  <a:lnTo>
                    <a:pt x="2384279" y="1054100"/>
                  </a:lnTo>
                  <a:lnTo>
                    <a:pt x="2385287" y="1054100"/>
                  </a:lnTo>
                  <a:lnTo>
                    <a:pt x="2385919" y="1052428"/>
                  </a:lnTo>
                  <a:close/>
                </a:path>
                <a:path w="2609215" h="1422400">
                  <a:moveTo>
                    <a:pt x="2452685" y="1041400"/>
                  </a:moveTo>
                  <a:lnTo>
                    <a:pt x="2396741" y="1041400"/>
                  </a:lnTo>
                  <a:lnTo>
                    <a:pt x="2389874" y="1048397"/>
                  </a:lnTo>
                  <a:lnTo>
                    <a:pt x="2389698" y="1054100"/>
                  </a:lnTo>
                  <a:lnTo>
                    <a:pt x="2451399" y="1054100"/>
                  </a:lnTo>
                  <a:lnTo>
                    <a:pt x="2452685" y="1041400"/>
                  </a:lnTo>
                  <a:close/>
                </a:path>
                <a:path w="2609215" h="1422400">
                  <a:moveTo>
                    <a:pt x="2390090" y="1041400"/>
                  </a:moveTo>
                  <a:lnTo>
                    <a:pt x="2385919" y="1052428"/>
                  </a:lnTo>
                  <a:lnTo>
                    <a:pt x="2389874" y="1048397"/>
                  </a:lnTo>
                  <a:lnTo>
                    <a:pt x="2390090" y="1041400"/>
                  </a:lnTo>
                  <a:close/>
                </a:path>
                <a:path w="2609215" h="1422400">
                  <a:moveTo>
                    <a:pt x="205666" y="1028700"/>
                  </a:moveTo>
                  <a:lnTo>
                    <a:pt x="143348" y="1028700"/>
                  </a:lnTo>
                  <a:lnTo>
                    <a:pt x="148001" y="1041400"/>
                  </a:lnTo>
                  <a:lnTo>
                    <a:pt x="159171" y="1050626"/>
                  </a:lnTo>
                  <a:lnTo>
                    <a:pt x="159374" y="1041400"/>
                  </a:lnTo>
                  <a:lnTo>
                    <a:pt x="209290" y="1041400"/>
                  </a:lnTo>
                  <a:lnTo>
                    <a:pt x="205666" y="1028700"/>
                  </a:lnTo>
                  <a:close/>
                </a:path>
                <a:path w="2609215" h="1422400">
                  <a:moveTo>
                    <a:pt x="2468559" y="1016000"/>
                  </a:moveTo>
                  <a:lnTo>
                    <a:pt x="2422154" y="1016000"/>
                  </a:lnTo>
                  <a:lnTo>
                    <a:pt x="2422644" y="1028700"/>
                  </a:lnTo>
                  <a:lnTo>
                    <a:pt x="2408445" y="1041400"/>
                  </a:lnTo>
                  <a:lnTo>
                    <a:pt x="2448984" y="1041400"/>
                  </a:lnTo>
                  <a:lnTo>
                    <a:pt x="2447376" y="1028700"/>
                  </a:lnTo>
                  <a:lnTo>
                    <a:pt x="2469124" y="1028700"/>
                  </a:lnTo>
                  <a:lnTo>
                    <a:pt x="2471540" y="1025296"/>
                  </a:lnTo>
                  <a:lnTo>
                    <a:pt x="2468559" y="1016000"/>
                  </a:lnTo>
                  <a:close/>
                </a:path>
                <a:path w="2609215" h="1422400">
                  <a:moveTo>
                    <a:pt x="2470517" y="1028700"/>
                  </a:moveTo>
                  <a:lnTo>
                    <a:pt x="2460804" y="1028700"/>
                  </a:lnTo>
                  <a:lnTo>
                    <a:pt x="2460798" y="1041400"/>
                  </a:lnTo>
                  <a:lnTo>
                    <a:pt x="2470517" y="1028700"/>
                  </a:lnTo>
                  <a:close/>
                </a:path>
                <a:path w="2609215" h="1422400">
                  <a:moveTo>
                    <a:pt x="132075" y="1016000"/>
                  </a:moveTo>
                  <a:lnTo>
                    <a:pt x="133771" y="1028700"/>
                  </a:lnTo>
                  <a:lnTo>
                    <a:pt x="138483" y="1028700"/>
                  </a:lnTo>
                  <a:lnTo>
                    <a:pt x="132075" y="1016000"/>
                  </a:lnTo>
                  <a:close/>
                </a:path>
                <a:path w="2609215" h="1422400">
                  <a:moveTo>
                    <a:pt x="161657" y="1016000"/>
                  </a:moveTo>
                  <a:lnTo>
                    <a:pt x="134288" y="1016000"/>
                  </a:lnTo>
                  <a:lnTo>
                    <a:pt x="138762" y="1028700"/>
                  </a:lnTo>
                  <a:lnTo>
                    <a:pt x="169404" y="1028700"/>
                  </a:lnTo>
                  <a:lnTo>
                    <a:pt x="161657" y="1016000"/>
                  </a:lnTo>
                  <a:close/>
                </a:path>
                <a:path w="2609215" h="1422400">
                  <a:moveTo>
                    <a:pt x="189340" y="1016000"/>
                  </a:moveTo>
                  <a:lnTo>
                    <a:pt x="172283" y="1016000"/>
                  </a:lnTo>
                  <a:lnTo>
                    <a:pt x="169404" y="1028700"/>
                  </a:lnTo>
                  <a:lnTo>
                    <a:pt x="198776" y="1028700"/>
                  </a:lnTo>
                  <a:lnTo>
                    <a:pt x="189340" y="1016000"/>
                  </a:lnTo>
                  <a:close/>
                </a:path>
                <a:path w="2609215" h="1422400">
                  <a:moveTo>
                    <a:pt x="2478140" y="1016000"/>
                  </a:moveTo>
                  <a:lnTo>
                    <a:pt x="2471540" y="1025296"/>
                  </a:lnTo>
                  <a:lnTo>
                    <a:pt x="2472632" y="1028700"/>
                  </a:lnTo>
                  <a:lnTo>
                    <a:pt x="2479239" y="1028700"/>
                  </a:lnTo>
                  <a:lnTo>
                    <a:pt x="2478140" y="1016000"/>
                  </a:lnTo>
                  <a:close/>
                </a:path>
                <a:path w="2609215" h="1422400">
                  <a:moveTo>
                    <a:pt x="146043" y="977900"/>
                  </a:moveTo>
                  <a:lnTo>
                    <a:pt x="95114" y="977900"/>
                  </a:lnTo>
                  <a:lnTo>
                    <a:pt x="108400" y="990600"/>
                  </a:lnTo>
                  <a:lnTo>
                    <a:pt x="108798" y="1003300"/>
                  </a:lnTo>
                  <a:lnTo>
                    <a:pt x="119943" y="1016000"/>
                  </a:lnTo>
                  <a:lnTo>
                    <a:pt x="188312" y="1016000"/>
                  </a:lnTo>
                  <a:lnTo>
                    <a:pt x="185288" y="1003300"/>
                  </a:lnTo>
                  <a:lnTo>
                    <a:pt x="167116" y="1003300"/>
                  </a:lnTo>
                  <a:lnTo>
                    <a:pt x="155383" y="990600"/>
                  </a:lnTo>
                  <a:lnTo>
                    <a:pt x="145645" y="990600"/>
                  </a:lnTo>
                  <a:lnTo>
                    <a:pt x="146043" y="977900"/>
                  </a:lnTo>
                  <a:close/>
                </a:path>
                <a:path w="2609215" h="1422400">
                  <a:moveTo>
                    <a:pt x="2444758" y="977900"/>
                  </a:moveTo>
                  <a:lnTo>
                    <a:pt x="2443461" y="977900"/>
                  </a:lnTo>
                  <a:lnTo>
                    <a:pt x="2437177" y="990600"/>
                  </a:lnTo>
                  <a:lnTo>
                    <a:pt x="2440099" y="1003300"/>
                  </a:lnTo>
                  <a:lnTo>
                    <a:pt x="2420236" y="1003300"/>
                  </a:lnTo>
                  <a:lnTo>
                    <a:pt x="2417757" y="1016000"/>
                  </a:lnTo>
                  <a:lnTo>
                    <a:pt x="2438508" y="1016000"/>
                  </a:lnTo>
                  <a:lnTo>
                    <a:pt x="2445596" y="1003300"/>
                  </a:lnTo>
                  <a:lnTo>
                    <a:pt x="2454541" y="990600"/>
                  </a:lnTo>
                  <a:lnTo>
                    <a:pt x="2440258" y="990600"/>
                  </a:lnTo>
                  <a:lnTo>
                    <a:pt x="2444758" y="977900"/>
                  </a:lnTo>
                  <a:close/>
                </a:path>
                <a:path w="2609215" h="1422400">
                  <a:moveTo>
                    <a:pt x="2473027" y="965200"/>
                  </a:moveTo>
                  <a:lnTo>
                    <a:pt x="2453002" y="965200"/>
                  </a:lnTo>
                  <a:lnTo>
                    <a:pt x="2458905" y="977900"/>
                  </a:lnTo>
                  <a:lnTo>
                    <a:pt x="2464230" y="977900"/>
                  </a:lnTo>
                  <a:lnTo>
                    <a:pt x="2455318" y="990600"/>
                  </a:lnTo>
                  <a:lnTo>
                    <a:pt x="2444246" y="1016000"/>
                  </a:lnTo>
                  <a:lnTo>
                    <a:pt x="2490751" y="1016000"/>
                  </a:lnTo>
                  <a:lnTo>
                    <a:pt x="2492588" y="1003300"/>
                  </a:lnTo>
                  <a:lnTo>
                    <a:pt x="2490003" y="990600"/>
                  </a:lnTo>
                  <a:lnTo>
                    <a:pt x="2485773" y="990600"/>
                  </a:lnTo>
                  <a:lnTo>
                    <a:pt x="2477285" y="977900"/>
                  </a:lnTo>
                  <a:lnTo>
                    <a:pt x="2473027" y="965200"/>
                  </a:lnTo>
                  <a:close/>
                </a:path>
                <a:path w="2609215" h="1422400">
                  <a:moveTo>
                    <a:pt x="159219" y="977900"/>
                  </a:moveTo>
                  <a:lnTo>
                    <a:pt x="146043" y="977900"/>
                  </a:lnTo>
                  <a:lnTo>
                    <a:pt x="145645" y="990600"/>
                  </a:lnTo>
                  <a:lnTo>
                    <a:pt x="166041" y="990600"/>
                  </a:lnTo>
                  <a:lnTo>
                    <a:pt x="159219" y="977900"/>
                  </a:lnTo>
                  <a:close/>
                </a:path>
                <a:path w="2609215" h="1422400">
                  <a:moveTo>
                    <a:pt x="2463487" y="977900"/>
                  </a:moveTo>
                  <a:lnTo>
                    <a:pt x="2444758" y="977900"/>
                  </a:lnTo>
                  <a:lnTo>
                    <a:pt x="2445112" y="990600"/>
                  </a:lnTo>
                  <a:lnTo>
                    <a:pt x="2454541" y="990600"/>
                  </a:lnTo>
                  <a:lnTo>
                    <a:pt x="2463487" y="977900"/>
                  </a:lnTo>
                  <a:close/>
                </a:path>
                <a:path w="2609215" h="1422400">
                  <a:moveTo>
                    <a:pt x="2480893" y="952500"/>
                  </a:moveTo>
                  <a:lnTo>
                    <a:pt x="2473176" y="952500"/>
                  </a:lnTo>
                  <a:lnTo>
                    <a:pt x="2473027" y="965200"/>
                  </a:lnTo>
                  <a:lnTo>
                    <a:pt x="2477285" y="977900"/>
                  </a:lnTo>
                  <a:lnTo>
                    <a:pt x="2485773" y="990600"/>
                  </a:lnTo>
                  <a:lnTo>
                    <a:pt x="2490003" y="990600"/>
                  </a:lnTo>
                  <a:lnTo>
                    <a:pt x="2487418" y="977900"/>
                  </a:lnTo>
                  <a:lnTo>
                    <a:pt x="2482380" y="977900"/>
                  </a:lnTo>
                  <a:lnTo>
                    <a:pt x="2475172" y="965200"/>
                  </a:lnTo>
                  <a:lnTo>
                    <a:pt x="2481312" y="965200"/>
                  </a:lnTo>
                  <a:lnTo>
                    <a:pt x="2480893" y="952500"/>
                  </a:lnTo>
                  <a:close/>
                </a:path>
                <a:path w="2609215" h="1422400">
                  <a:moveTo>
                    <a:pt x="2519164" y="952500"/>
                  </a:moveTo>
                  <a:lnTo>
                    <a:pt x="2480893" y="952500"/>
                  </a:lnTo>
                  <a:lnTo>
                    <a:pt x="2481312" y="965200"/>
                  </a:lnTo>
                  <a:lnTo>
                    <a:pt x="2475172" y="965200"/>
                  </a:lnTo>
                  <a:lnTo>
                    <a:pt x="2482380" y="977900"/>
                  </a:lnTo>
                  <a:lnTo>
                    <a:pt x="2487418" y="977900"/>
                  </a:lnTo>
                  <a:lnTo>
                    <a:pt x="2490003" y="990600"/>
                  </a:lnTo>
                  <a:lnTo>
                    <a:pt x="2506045" y="990600"/>
                  </a:lnTo>
                  <a:lnTo>
                    <a:pt x="2510869" y="977900"/>
                  </a:lnTo>
                  <a:lnTo>
                    <a:pt x="2514629" y="965200"/>
                  </a:lnTo>
                  <a:lnTo>
                    <a:pt x="2519164" y="952500"/>
                  </a:lnTo>
                  <a:close/>
                </a:path>
                <a:path w="2609215" h="1422400">
                  <a:moveTo>
                    <a:pt x="113732" y="927100"/>
                  </a:moveTo>
                  <a:lnTo>
                    <a:pt x="69498" y="927100"/>
                  </a:lnTo>
                  <a:lnTo>
                    <a:pt x="74778" y="939800"/>
                  </a:lnTo>
                  <a:lnTo>
                    <a:pt x="83032" y="952500"/>
                  </a:lnTo>
                  <a:lnTo>
                    <a:pt x="80401" y="952500"/>
                  </a:lnTo>
                  <a:lnTo>
                    <a:pt x="90978" y="965200"/>
                  </a:lnTo>
                  <a:lnTo>
                    <a:pt x="92594" y="977900"/>
                  </a:lnTo>
                  <a:lnTo>
                    <a:pt x="108506" y="977900"/>
                  </a:lnTo>
                  <a:lnTo>
                    <a:pt x="109398" y="965200"/>
                  </a:lnTo>
                  <a:lnTo>
                    <a:pt x="91228" y="965200"/>
                  </a:lnTo>
                  <a:lnTo>
                    <a:pt x="87618" y="952500"/>
                  </a:lnTo>
                  <a:lnTo>
                    <a:pt x="85214" y="939800"/>
                  </a:lnTo>
                  <a:lnTo>
                    <a:pt x="117720" y="939800"/>
                  </a:lnTo>
                  <a:lnTo>
                    <a:pt x="113732" y="927100"/>
                  </a:lnTo>
                  <a:close/>
                </a:path>
                <a:path w="2609215" h="1422400">
                  <a:moveTo>
                    <a:pt x="131728" y="965200"/>
                  </a:moveTo>
                  <a:lnTo>
                    <a:pt x="109398" y="965200"/>
                  </a:lnTo>
                  <a:lnTo>
                    <a:pt x="111856" y="977900"/>
                  </a:lnTo>
                  <a:lnTo>
                    <a:pt x="141844" y="977900"/>
                  </a:lnTo>
                  <a:lnTo>
                    <a:pt x="131728" y="965200"/>
                  </a:lnTo>
                  <a:close/>
                </a:path>
                <a:path w="2609215" h="1422400">
                  <a:moveTo>
                    <a:pt x="150686" y="965200"/>
                  </a:moveTo>
                  <a:lnTo>
                    <a:pt x="143502" y="977900"/>
                  </a:lnTo>
                  <a:lnTo>
                    <a:pt x="152158" y="977900"/>
                  </a:lnTo>
                  <a:lnTo>
                    <a:pt x="150686" y="965200"/>
                  </a:lnTo>
                  <a:close/>
                </a:path>
                <a:path w="2609215" h="1422400">
                  <a:moveTo>
                    <a:pt x="115636" y="952500"/>
                  </a:moveTo>
                  <a:lnTo>
                    <a:pt x="91752" y="952500"/>
                  </a:lnTo>
                  <a:lnTo>
                    <a:pt x="95285" y="965200"/>
                  </a:lnTo>
                  <a:lnTo>
                    <a:pt x="123649" y="965200"/>
                  </a:lnTo>
                  <a:lnTo>
                    <a:pt x="115636" y="952500"/>
                  </a:lnTo>
                  <a:close/>
                </a:path>
                <a:path w="2609215" h="1422400">
                  <a:moveTo>
                    <a:pt x="130011" y="952500"/>
                  </a:moveTo>
                  <a:lnTo>
                    <a:pt x="126913" y="952500"/>
                  </a:lnTo>
                  <a:lnTo>
                    <a:pt x="130463" y="965200"/>
                  </a:lnTo>
                  <a:lnTo>
                    <a:pt x="130011" y="952500"/>
                  </a:lnTo>
                  <a:close/>
                </a:path>
                <a:path w="2609215" h="1422400">
                  <a:moveTo>
                    <a:pt x="2503102" y="927100"/>
                  </a:moveTo>
                  <a:lnTo>
                    <a:pt x="2500683" y="927100"/>
                  </a:lnTo>
                  <a:lnTo>
                    <a:pt x="2493437" y="939800"/>
                  </a:lnTo>
                  <a:lnTo>
                    <a:pt x="2485108" y="952500"/>
                  </a:lnTo>
                  <a:lnTo>
                    <a:pt x="2519164" y="952500"/>
                  </a:lnTo>
                  <a:lnTo>
                    <a:pt x="2522163" y="965200"/>
                  </a:lnTo>
                  <a:lnTo>
                    <a:pt x="2528883" y="952500"/>
                  </a:lnTo>
                  <a:lnTo>
                    <a:pt x="2533461" y="939800"/>
                  </a:lnTo>
                  <a:lnTo>
                    <a:pt x="2503291" y="939800"/>
                  </a:lnTo>
                  <a:lnTo>
                    <a:pt x="2503102" y="927100"/>
                  </a:lnTo>
                  <a:close/>
                </a:path>
                <a:path w="2609215" h="1422400">
                  <a:moveTo>
                    <a:pt x="117720" y="939800"/>
                  </a:moveTo>
                  <a:lnTo>
                    <a:pt x="87634" y="939800"/>
                  </a:lnTo>
                  <a:lnTo>
                    <a:pt x="98495" y="952500"/>
                  </a:lnTo>
                  <a:lnTo>
                    <a:pt x="121708" y="952500"/>
                  </a:lnTo>
                  <a:lnTo>
                    <a:pt x="117720" y="939800"/>
                  </a:lnTo>
                  <a:close/>
                </a:path>
                <a:path w="2609215" h="1422400">
                  <a:moveTo>
                    <a:pt x="2481135" y="939800"/>
                  </a:moveTo>
                  <a:lnTo>
                    <a:pt x="2479471" y="939800"/>
                  </a:lnTo>
                  <a:lnTo>
                    <a:pt x="2477361" y="952500"/>
                  </a:lnTo>
                  <a:lnTo>
                    <a:pt x="2483982" y="952500"/>
                  </a:lnTo>
                  <a:lnTo>
                    <a:pt x="2481135" y="939800"/>
                  </a:lnTo>
                  <a:close/>
                </a:path>
                <a:path w="2609215" h="1422400">
                  <a:moveTo>
                    <a:pt x="66541" y="938202"/>
                  </a:moveTo>
                  <a:lnTo>
                    <a:pt x="66478" y="939800"/>
                  </a:lnTo>
                  <a:lnTo>
                    <a:pt x="67271" y="939800"/>
                  </a:lnTo>
                  <a:lnTo>
                    <a:pt x="66541" y="938202"/>
                  </a:lnTo>
                  <a:close/>
                </a:path>
                <a:path w="2609215" h="1422400">
                  <a:moveTo>
                    <a:pt x="2495841" y="920088"/>
                  </a:moveTo>
                  <a:lnTo>
                    <a:pt x="2489448" y="927100"/>
                  </a:lnTo>
                  <a:lnTo>
                    <a:pt x="2484139" y="927100"/>
                  </a:lnTo>
                  <a:lnTo>
                    <a:pt x="2486192" y="939800"/>
                  </a:lnTo>
                  <a:lnTo>
                    <a:pt x="2490454" y="939800"/>
                  </a:lnTo>
                  <a:lnTo>
                    <a:pt x="2498342" y="927100"/>
                  </a:lnTo>
                  <a:lnTo>
                    <a:pt x="2498418" y="926739"/>
                  </a:lnTo>
                  <a:lnTo>
                    <a:pt x="2495841" y="920088"/>
                  </a:lnTo>
                  <a:close/>
                </a:path>
                <a:path w="2609215" h="1422400">
                  <a:moveTo>
                    <a:pt x="2542640" y="927100"/>
                  </a:moveTo>
                  <a:lnTo>
                    <a:pt x="2503102" y="927100"/>
                  </a:lnTo>
                  <a:lnTo>
                    <a:pt x="2503291" y="939800"/>
                  </a:lnTo>
                  <a:lnTo>
                    <a:pt x="2538582" y="939800"/>
                  </a:lnTo>
                  <a:lnTo>
                    <a:pt x="2542640" y="927100"/>
                  </a:lnTo>
                  <a:close/>
                </a:path>
                <a:path w="2609215" h="1422400">
                  <a:moveTo>
                    <a:pt x="61219" y="914400"/>
                  </a:moveTo>
                  <a:lnTo>
                    <a:pt x="58836" y="914400"/>
                  </a:lnTo>
                  <a:lnTo>
                    <a:pt x="61467" y="927100"/>
                  </a:lnTo>
                  <a:lnTo>
                    <a:pt x="66541" y="938202"/>
                  </a:lnTo>
                  <a:lnTo>
                    <a:pt x="66976" y="927100"/>
                  </a:lnTo>
                  <a:lnTo>
                    <a:pt x="63224" y="927100"/>
                  </a:lnTo>
                  <a:lnTo>
                    <a:pt x="61219" y="914400"/>
                  </a:lnTo>
                  <a:close/>
                </a:path>
                <a:path w="2609215" h="1422400">
                  <a:moveTo>
                    <a:pt x="118775" y="914400"/>
                  </a:moveTo>
                  <a:lnTo>
                    <a:pt x="65030" y="914400"/>
                  </a:lnTo>
                  <a:lnTo>
                    <a:pt x="66131" y="927100"/>
                  </a:lnTo>
                  <a:lnTo>
                    <a:pt x="119845" y="927100"/>
                  </a:lnTo>
                  <a:lnTo>
                    <a:pt x="118775" y="914400"/>
                  </a:lnTo>
                  <a:close/>
                </a:path>
                <a:path w="2609215" h="1422400">
                  <a:moveTo>
                    <a:pt x="2505521" y="914400"/>
                  </a:moveTo>
                  <a:lnTo>
                    <a:pt x="2501029" y="914400"/>
                  </a:lnTo>
                  <a:lnTo>
                    <a:pt x="2498418" y="926739"/>
                  </a:lnTo>
                  <a:lnTo>
                    <a:pt x="2498558" y="927100"/>
                  </a:lnTo>
                  <a:lnTo>
                    <a:pt x="2509826" y="927100"/>
                  </a:lnTo>
                  <a:lnTo>
                    <a:pt x="2505521" y="914400"/>
                  </a:lnTo>
                  <a:close/>
                </a:path>
                <a:path w="2609215" h="1422400">
                  <a:moveTo>
                    <a:pt x="2564061" y="889000"/>
                  </a:moveTo>
                  <a:lnTo>
                    <a:pt x="2516871" y="889000"/>
                  </a:lnTo>
                  <a:lnTo>
                    <a:pt x="2514965" y="901700"/>
                  </a:lnTo>
                  <a:lnTo>
                    <a:pt x="2503164" y="914400"/>
                  </a:lnTo>
                  <a:lnTo>
                    <a:pt x="2508340" y="914400"/>
                  </a:lnTo>
                  <a:lnTo>
                    <a:pt x="2509826" y="927100"/>
                  </a:lnTo>
                  <a:lnTo>
                    <a:pt x="2541704" y="927100"/>
                  </a:lnTo>
                  <a:lnTo>
                    <a:pt x="2551647" y="914400"/>
                  </a:lnTo>
                  <a:lnTo>
                    <a:pt x="2555603" y="901700"/>
                  </a:lnTo>
                  <a:lnTo>
                    <a:pt x="2563878" y="901700"/>
                  </a:lnTo>
                  <a:lnTo>
                    <a:pt x="2564061" y="889000"/>
                  </a:lnTo>
                  <a:close/>
                </a:path>
                <a:path w="2609215" h="1422400">
                  <a:moveTo>
                    <a:pt x="2501029" y="914400"/>
                  </a:moveTo>
                  <a:lnTo>
                    <a:pt x="2493637" y="914400"/>
                  </a:lnTo>
                  <a:lnTo>
                    <a:pt x="2495841" y="920088"/>
                  </a:lnTo>
                  <a:lnTo>
                    <a:pt x="2501029" y="914400"/>
                  </a:lnTo>
                  <a:close/>
                </a:path>
                <a:path w="2609215" h="1422400">
                  <a:moveTo>
                    <a:pt x="94851" y="901700"/>
                  </a:moveTo>
                  <a:lnTo>
                    <a:pt x="52726" y="901700"/>
                  </a:lnTo>
                  <a:lnTo>
                    <a:pt x="56025" y="914400"/>
                  </a:lnTo>
                  <a:lnTo>
                    <a:pt x="98327" y="914400"/>
                  </a:lnTo>
                  <a:lnTo>
                    <a:pt x="94851" y="901700"/>
                  </a:lnTo>
                  <a:close/>
                </a:path>
                <a:path w="2609215" h="1422400">
                  <a:moveTo>
                    <a:pt x="97540" y="889000"/>
                  </a:moveTo>
                  <a:lnTo>
                    <a:pt x="90736" y="889000"/>
                  </a:lnTo>
                  <a:lnTo>
                    <a:pt x="98400" y="901700"/>
                  </a:lnTo>
                  <a:lnTo>
                    <a:pt x="94851" y="901700"/>
                  </a:lnTo>
                  <a:lnTo>
                    <a:pt x="104840" y="914400"/>
                  </a:lnTo>
                  <a:lnTo>
                    <a:pt x="107353" y="914400"/>
                  </a:lnTo>
                  <a:lnTo>
                    <a:pt x="97540" y="889000"/>
                  </a:lnTo>
                  <a:close/>
                </a:path>
                <a:path w="2609215" h="1422400">
                  <a:moveTo>
                    <a:pt x="110682" y="901700"/>
                  </a:moveTo>
                  <a:lnTo>
                    <a:pt x="109213" y="901700"/>
                  </a:lnTo>
                  <a:lnTo>
                    <a:pt x="112442" y="914400"/>
                  </a:lnTo>
                  <a:lnTo>
                    <a:pt x="110682" y="901700"/>
                  </a:lnTo>
                  <a:close/>
                </a:path>
                <a:path w="2609215" h="1422400">
                  <a:moveTo>
                    <a:pt x="91982" y="876300"/>
                  </a:moveTo>
                  <a:lnTo>
                    <a:pt x="65654" y="876300"/>
                  </a:lnTo>
                  <a:lnTo>
                    <a:pt x="55532" y="889000"/>
                  </a:lnTo>
                  <a:lnTo>
                    <a:pt x="48685" y="901700"/>
                  </a:lnTo>
                  <a:lnTo>
                    <a:pt x="89507" y="901700"/>
                  </a:lnTo>
                  <a:lnTo>
                    <a:pt x="90736" y="889000"/>
                  </a:lnTo>
                  <a:lnTo>
                    <a:pt x="89679" y="889000"/>
                  </a:lnTo>
                  <a:lnTo>
                    <a:pt x="91982" y="876300"/>
                  </a:lnTo>
                  <a:close/>
                </a:path>
                <a:path w="2609215" h="1422400">
                  <a:moveTo>
                    <a:pt x="2508840" y="889000"/>
                  </a:moveTo>
                  <a:lnTo>
                    <a:pt x="2505667" y="889000"/>
                  </a:lnTo>
                  <a:lnTo>
                    <a:pt x="2504075" y="901700"/>
                  </a:lnTo>
                  <a:lnTo>
                    <a:pt x="2508840" y="889000"/>
                  </a:lnTo>
                  <a:close/>
                </a:path>
                <a:path w="2609215" h="1422400">
                  <a:moveTo>
                    <a:pt x="50559" y="876300"/>
                  </a:moveTo>
                  <a:lnTo>
                    <a:pt x="34232" y="876300"/>
                  </a:lnTo>
                  <a:lnTo>
                    <a:pt x="38661" y="889000"/>
                  </a:lnTo>
                  <a:lnTo>
                    <a:pt x="47273" y="888997"/>
                  </a:lnTo>
                  <a:lnTo>
                    <a:pt x="50559" y="876300"/>
                  </a:lnTo>
                  <a:close/>
                </a:path>
                <a:path w="2609215" h="1422400">
                  <a:moveTo>
                    <a:pt x="98872" y="876300"/>
                  </a:moveTo>
                  <a:lnTo>
                    <a:pt x="94296" y="876300"/>
                  </a:lnTo>
                  <a:lnTo>
                    <a:pt x="95008" y="889000"/>
                  </a:lnTo>
                  <a:lnTo>
                    <a:pt x="98872" y="876300"/>
                  </a:lnTo>
                  <a:close/>
                </a:path>
                <a:path w="2609215" h="1422400">
                  <a:moveTo>
                    <a:pt x="2523204" y="876300"/>
                  </a:moveTo>
                  <a:lnTo>
                    <a:pt x="2521782" y="876300"/>
                  </a:lnTo>
                  <a:lnTo>
                    <a:pt x="2519049" y="889000"/>
                  </a:lnTo>
                  <a:lnTo>
                    <a:pt x="2522548" y="888997"/>
                  </a:lnTo>
                  <a:lnTo>
                    <a:pt x="2523204" y="876300"/>
                  </a:lnTo>
                  <a:close/>
                </a:path>
                <a:path w="2609215" h="1422400">
                  <a:moveTo>
                    <a:pt x="2567331" y="876300"/>
                  </a:moveTo>
                  <a:lnTo>
                    <a:pt x="2529737" y="876300"/>
                  </a:lnTo>
                  <a:lnTo>
                    <a:pt x="2522548" y="889000"/>
                  </a:lnTo>
                  <a:lnTo>
                    <a:pt x="2565258" y="888997"/>
                  </a:lnTo>
                  <a:lnTo>
                    <a:pt x="2567331" y="876300"/>
                  </a:lnTo>
                  <a:close/>
                </a:path>
                <a:path w="2609215" h="1422400">
                  <a:moveTo>
                    <a:pt x="82079" y="863600"/>
                  </a:moveTo>
                  <a:lnTo>
                    <a:pt x="38413" y="863600"/>
                  </a:lnTo>
                  <a:lnTo>
                    <a:pt x="43491" y="876300"/>
                  </a:lnTo>
                  <a:lnTo>
                    <a:pt x="75067" y="876300"/>
                  </a:lnTo>
                  <a:lnTo>
                    <a:pt x="82079" y="863600"/>
                  </a:lnTo>
                  <a:close/>
                </a:path>
                <a:path w="2609215" h="1422400">
                  <a:moveTo>
                    <a:pt x="86244" y="863600"/>
                  </a:moveTo>
                  <a:lnTo>
                    <a:pt x="76681" y="876300"/>
                  </a:lnTo>
                  <a:lnTo>
                    <a:pt x="90146" y="876300"/>
                  </a:lnTo>
                  <a:lnTo>
                    <a:pt x="86244" y="863600"/>
                  </a:lnTo>
                  <a:close/>
                </a:path>
                <a:path w="2609215" h="1422400">
                  <a:moveTo>
                    <a:pt x="2579770" y="850900"/>
                  </a:moveTo>
                  <a:lnTo>
                    <a:pt x="2571951" y="850900"/>
                  </a:lnTo>
                  <a:lnTo>
                    <a:pt x="2572169" y="863600"/>
                  </a:lnTo>
                  <a:lnTo>
                    <a:pt x="2523677" y="863600"/>
                  </a:lnTo>
                  <a:lnTo>
                    <a:pt x="2532197" y="876300"/>
                  </a:lnTo>
                  <a:lnTo>
                    <a:pt x="2570700" y="876300"/>
                  </a:lnTo>
                  <a:lnTo>
                    <a:pt x="2574976" y="863600"/>
                  </a:lnTo>
                  <a:lnTo>
                    <a:pt x="2579770" y="850900"/>
                  </a:lnTo>
                  <a:close/>
                </a:path>
                <a:path w="2609215" h="1422400">
                  <a:moveTo>
                    <a:pt x="76426" y="838200"/>
                  </a:moveTo>
                  <a:lnTo>
                    <a:pt x="22871" y="838200"/>
                  </a:lnTo>
                  <a:lnTo>
                    <a:pt x="26411" y="850900"/>
                  </a:lnTo>
                  <a:lnTo>
                    <a:pt x="30685" y="850900"/>
                  </a:lnTo>
                  <a:lnTo>
                    <a:pt x="29650" y="863600"/>
                  </a:lnTo>
                  <a:lnTo>
                    <a:pt x="79000" y="863600"/>
                  </a:lnTo>
                  <a:lnTo>
                    <a:pt x="78113" y="850900"/>
                  </a:lnTo>
                  <a:lnTo>
                    <a:pt x="76426" y="838200"/>
                  </a:lnTo>
                  <a:close/>
                </a:path>
                <a:path w="2609215" h="1422400">
                  <a:moveTo>
                    <a:pt x="83312" y="850900"/>
                  </a:moveTo>
                  <a:lnTo>
                    <a:pt x="82307" y="850900"/>
                  </a:lnTo>
                  <a:lnTo>
                    <a:pt x="79000" y="863600"/>
                  </a:lnTo>
                  <a:lnTo>
                    <a:pt x="87144" y="863600"/>
                  </a:lnTo>
                  <a:lnTo>
                    <a:pt x="83312" y="850900"/>
                  </a:lnTo>
                  <a:close/>
                </a:path>
                <a:path w="2609215" h="1422400">
                  <a:moveTo>
                    <a:pt x="2530390" y="850900"/>
                  </a:moveTo>
                  <a:lnTo>
                    <a:pt x="2528190" y="850900"/>
                  </a:lnTo>
                  <a:lnTo>
                    <a:pt x="2527768" y="863600"/>
                  </a:lnTo>
                  <a:lnTo>
                    <a:pt x="2529386" y="860401"/>
                  </a:lnTo>
                  <a:lnTo>
                    <a:pt x="2530390" y="850900"/>
                  </a:lnTo>
                  <a:close/>
                </a:path>
                <a:path w="2609215" h="1422400">
                  <a:moveTo>
                    <a:pt x="2567770" y="850900"/>
                  </a:moveTo>
                  <a:lnTo>
                    <a:pt x="2534193" y="850900"/>
                  </a:lnTo>
                  <a:lnTo>
                    <a:pt x="2529386" y="860401"/>
                  </a:lnTo>
                  <a:lnTo>
                    <a:pt x="2529048" y="863600"/>
                  </a:lnTo>
                  <a:lnTo>
                    <a:pt x="2561096" y="863600"/>
                  </a:lnTo>
                  <a:lnTo>
                    <a:pt x="2567770" y="850900"/>
                  </a:lnTo>
                  <a:close/>
                </a:path>
                <a:path w="2609215" h="1422400">
                  <a:moveTo>
                    <a:pt x="2588264" y="825500"/>
                  </a:moveTo>
                  <a:lnTo>
                    <a:pt x="2548870" y="825500"/>
                  </a:lnTo>
                  <a:lnTo>
                    <a:pt x="2550243" y="838200"/>
                  </a:lnTo>
                  <a:lnTo>
                    <a:pt x="2538452" y="838200"/>
                  </a:lnTo>
                  <a:lnTo>
                    <a:pt x="2540182" y="850900"/>
                  </a:lnTo>
                  <a:lnTo>
                    <a:pt x="2583637" y="850900"/>
                  </a:lnTo>
                  <a:lnTo>
                    <a:pt x="2589456" y="838200"/>
                  </a:lnTo>
                  <a:lnTo>
                    <a:pt x="2588264" y="825500"/>
                  </a:lnTo>
                  <a:close/>
                </a:path>
                <a:path w="2609215" h="1422400">
                  <a:moveTo>
                    <a:pt x="23981" y="825500"/>
                  </a:moveTo>
                  <a:lnTo>
                    <a:pt x="17052" y="825500"/>
                  </a:lnTo>
                  <a:lnTo>
                    <a:pt x="19830" y="838200"/>
                  </a:lnTo>
                  <a:lnTo>
                    <a:pt x="24564" y="838200"/>
                  </a:lnTo>
                  <a:lnTo>
                    <a:pt x="23981" y="825500"/>
                  </a:lnTo>
                  <a:close/>
                </a:path>
                <a:path w="2609215" h="1422400">
                  <a:moveTo>
                    <a:pt x="68165" y="812800"/>
                  </a:moveTo>
                  <a:lnTo>
                    <a:pt x="17759" y="812800"/>
                  </a:lnTo>
                  <a:lnTo>
                    <a:pt x="20425" y="825500"/>
                  </a:lnTo>
                  <a:lnTo>
                    <a:pt x="23981" y="825500"/>
                  </a:lnTo>
                  <a:lnTo>
                    <a:pt x="26256" y="838200"/>
                  </a:lnTo>
                  <a:lnTo>
                    <a:pt x="59265" y="838200"/>
                  </a:lnTo>
                  <a:lnTo>
                    <a:pt x="62708" y="825500"/>
                  </a:lnTo>
                  <a:lnTo>
                    <a:pt x="68165" y="812800"/>
                  </a:lnTo>
                  <a:close/>
                </a:path>
                <a:path w="2609215" h="1422400">
                  <a:moveTo>
                    <a:pt x="2543970" y="812800"/>
                  </a:moveTo>
                  <a:lnTo>
                    <a:pt x="2540398" y="812800"/>
                  </a:lnTo>
                  <a:lnTo>
                    <a:pt x="2536276" y="825500"/>
                  </a:lnTo>
                  <a:lnTo>
                    <a:pt x="2535198" y="838200"/>
                  </a:lnTo>
                  <a:lnTo>
                    <a:pt x="2539017" y="838200"/>
                  </a:lnTo>
                  <a:lnTo>
                    <a:pt x="2548870" y="825500"/>
                  </a:lnTo>
                  <a:lnTo>
                    <a:pt x="2541755" y="825500"/>
                  </a:lnTo>
                  <a:lnTo>
                    <a:pt x="2543970" y="812800"/>
                  </a:lnTo>
                  <a:close/>
                </a:path>
                <a:path w="2609215" h="1422400">
                  <a:moveTo>
                    <a:pt x="2546274" y="812800"/>
                  </a:moveTo>
                  <a:lnTo>
                    <a:pt x="2543970" y="812800"/>
                  </a:lnTo>
                  <a:lnTo>
                    <a:pt x="2544865" y="825500"/>
                  </a:lnTo>
                  <a:lnTo>
                    <a:pt x="2554442" y="825500"/>
                  </a:lnTo>
                  <a:lnTo>
                    <a:pt x="2546274" y="812800"/>
                  </a:lnTo>
                  <a:close/>
                </a:path>
                <a:path w="2609215" h="1422400">
                  <a:moveTo>
                    <a:pt x="2554211" y="800100"/>
                  </a:moveTo>
                  <a:lnTo>
                    <a:pt x="2551873" y="800100"/>
                  </a:lnTo>
                  <a:lnTo>
                    <a:pt x="2553981" y="812800"/>
                  </a:lnTo>
                  <a:lnTo>
                    <a:pt x="2554442" y="825500"/>
                  </a:lnTo>
                  <a:lnTo>
                    <a:pt x="2582078" y="825500"/>
                  </a:lnTo>
                  <a:lnTo>
                    <a:pt x="2581283" y="812800"/>
                  </a:lnTo>
                  <a:lnTo>
                    <a:pt x="2559654" y="812800"/>
                  </a:lnTo>
                  <a:lnTo>
                    <a:pt x="2554211" y="800100"/>
                  </a:lnTo>
                  <a:close/>
                </a:path>
                <a:path w="2609215" h="1422400">
                  <a:moveTo>
                    <a:pt x="2594781" y="812800"/>
                  </a:moveTo>
                  <a:lnTo>
                    <a:pt x="2593089" y="812800"/>
                  </a:lnTo>
                  <a:lnTo>
                    <a:pt x="2582078" y="825500"/>
                  </a:lnTo>
                  <a:lnTo>
                    <a:pt x="2591606" y="825500"/>
                  </a:lnTo>
                  <a:lnTo>
                    <a:pt x="2594781" y="812800"/>
                  </a:lnTo>
                  <a:close/>
                </a:path>
                <a:path w="2609215" h="1422400">
                  <a:moveTo>
                    <a:pt x="36130" y="800100"/>
                  </a:moveTo>
                  <a:lnTo>
                    <a:pt x="13620" y="800100"/>
                  </a:lnTo>
                  <a:lnTo>
                    <a:pt x="13894" y="812800"/>
                  </a:lnTo>
                  <a:lnTo>
                    <a:pt x="41114" y="812800"/>
                  </a:lnTo>
                  <a:lnTo>
                    <a:pt x="36130" y="800100"/>
                  </a:lnTo>
                  <a:close/>
                </a:path>
                <a:path w="2609215" h="1422400">
                  <a:moveTo>
                    <a:pt x="59229" y="800100"/>
                  </a:moveTo>
                  <a:lnTo>
                    <a:pt x="47871" y="800100"/>
                  </a:lnTo>
                  <a:lnTo>
                    <a:pt x="48444" y="812800"/>
                  </a:lnTo>
                  <a:lnTo>
                    <a:pt x="55183" y="812800"/>
                  </a:lnTo>
                  <a:lnTo>
                    <a:pt x="59229" y="800100"/>
                  </a:lnTo>
                  <a:close/>
                </a:path>
                <a:path w="2609215" h="1422400">
                  <a:moveTo>
                    <a:pt x="2549122" y="800100"/>
                  </a:moveTo>
                  <a:lnTo>
                    <a:pt x="2547661" y="812800"/>
                  </a:lnTo>
                  <a:lnTo>
                    <a:pt x="2549664" y="812800"/>
                  </a:lnTo>
                  <a:lnTo>
                    <a:pt x="2549122" y="800100"/>
                  </a:lnTo>
                  <a:close/>
                </a:path>
                <a:path w="2609215" h="1422400">
                  <a:moveTo>
                    <a:pt x="2590963" y="800100"/>
                  </a:moveTo>
                  <a:lnTo>
                    <a:pt x="2558244" y="800100"/>
                  </a:lnTo>
                  <a:lnTo>
                    <a:pt x="2560528" y="812800"/>
                  </a:lnTo>
                  <a:lnTo>
                    <a:pt x="2585859" y="812800"/>
                  </a:lnTo>
                  <a:lnTo>
                    <a:pt x="2590963" y="800100"/>
                  </a:lnTo>
                  <a:close/>
                </a:path>
                <a:path w="2609215" h="1422400">
                  <a:moveTo>
                    <a:pt x="7246" y="762000"/>
                  </a:moveTo>
                  <a:lnTo>
                    <a:pt x="6083" y="774700"/>
                  </a:lnTo>
                  <a:lnTo>
                    <a:pt x="8129" y="787400"/>
                  </a:lnTo>
                  <a:lnTo>
                    <a:pt x="12089" y="787400"/>
                  </a:lnTo>
                  <a:lnTo>
                    <a:pt x="14426" y="800100"/>
                  </a:lnTo>
                  <a:lnTo>
                    <a:pt x="50726" y="800100"/>
                  </a:lnTo>
                  <a:lnTo>
                    <a:pt x="46098" y="774700"/>
                  </a:lnTo>
                  <a:lnTo>
                    <a:pt x="12916" y="774700"/>
                  </a:lnTo>
                  <a:lnTo>
                    <a:pt x="7246" y="762000"/>
                  </a:lnTo>
                  <a:close/>
                </a:path>
                <a:path w="2609215" h="1422400">
                  <a:moveTo>
                    <a:pt x="62220" y="787400"/>
                  </a:moveTo>
                  <a:lnTo>
                    <a:pt x="55041" y="787400"/>
                  </a:lnTo>
                  <a:lnTo>
                    <a:pt x="50726" y="800100"/>
                  </a:lnTo>
                  <a:lnTo>
                    <a:pt x="59936" y="800100"/>
                  </a:lnTo>
                  <a:lnTo>
                    <a:pt x="62220" y="787400"/>
                  </a:lnTo>
                  <a:close/>
                </a:path>
                <a:path w="2609215" h="1422400">
                  <a:moveTo>
                    <a:pt x="2587330" y="787400"/>
                  </a:moveTo>
                  <a:lnTo>
                    <a:pt x="2556461" y="787400"/>
                  </a:lnTo>
                  <a:lnTo>
                    <a:pt x="2555101" y="800100"/>
                  </a:lnTo>
                  <a:lnTo>
                    <a:pt x="2590942" y="800100"/>
                  </a:lnTo>
                  <a:lnTo>
                    <a:pt x="2587330" y="787400"/>
                  </a:lnTo>
                  <a:close/>
                </a:path>
                <a:path w="2609215" h="1422400">
                  <a:moveTo>
                    <a:pt x="2605162" y="762000"/>
                  </a:moveTo>
                  <a:lnTo>
                    <a:pt x="2562166" y="762000"/>
                  </a:lnTo>
                  <a:lnTo>
                    <a:pt x="2554516" y="774675"/>
                  </a:lnTo>
                  <a:lnTo>
                    <a:pt x="2555027" y="787400"/>
                  </a:lnTo>
                  <a:lnTo>
                    <a:pt x="2587330" y="787400"/>
                  </a:lnTo>
                  <a:lnTo>
                    <a:pt x="2595152" y="800100"/>
                  </a:lnTo>
                  <a:lnTo>
                    <a:pt x="2600850" y="800100"/>
                  </a:lnTo>
                  <a:lnTo>
                    <a:pt x="2601094" y="787400"/>
                  </a:lnTo>
                  <a:lnTo>
                    <a:pt x="2601094" y="774675"/>
                  </a:lnTo>
                  <a:lnTo>
                    <a:pt x="2605162" y="762000"/>
                  </a:lnTo>
                  <a:close/>
                </a:path>
                <a:path w="2609215" h="1422400">
                  <a:moveTo>
                    <a:pt x="59658" y="774700"/>
                  </a:moveTo>
                  <a:lnTo>
                    <a:pt x="56422" y="774700"/>
                  </a:lnTo>
                  <a:lnTo>
                    <a:pt x="58653" y="787400"/>
                  </a:lnTo>
                  <a:lnTo>
                    <a:pt x="61136" y="787400"/>
                  </a:lnTo>
                  <a:lnTo>
                    <a:pt x="59658" y="774700"/>
                  </a:lnTo>
                  <a:close/>
                </a:path>
                <a:path w="2609215" h="1422400">
                  <a:moveTo>
                    <a:pt x="45720" y="762000"/>
                  </a:moveTo>
                  <a:lnTo>
                    <a:pt x="13593" y="762000"/>
                  </a:lnTo>
                  <a:lnTo>
                    <a:pt x="12916" y="774700"/>
                  </a:lnTo>
                  <a:lnTo>
                    <a:pt x="46098" y="774700"/>
                  </a:lnTo>
                  <a:lnTo>
                    <a:pt x="45720" y="762000"/>
                  </a:lnTo>
                  <a:close/>
                </a:path>
                <a:path w="2609215" h="1422400">
                  <a:moveTo>
                    <a:pt x="47186" y="764209"/>
                  </a:moveTo>
                  <a:lnTo>
                    <a:pt x="49817" y="774700"/>
                  </a:lnTo>
                  <a:lnTo>
                    <a:pt x="51622" y="770891"/>
                  </a:lnTo>
                  <a:lnTo>
                    <a:pt x="47186" y="764209"/>
                  </a:lnTo>
                  <a:close/>
                </a:path>
                <a:path w="2609215" h="1422400">
                  <a:moveTo>
                    <a:pt x="55968" y="736600"/>
                  </a:moveTo>
                  <a:lnTo>
                    <a:pt x="50768" y="749300"/>
                  </a:lnTo>
                  <a:lnTo>
                    <a:pt x="50245" y="749300"/>
                  </a:lnTo>
                  <a:lnTo>
                    <a:pt x="44599" y="762000"/>
                  </a:lnTo>
                  <a:lnTo>
                    <a:pt x="55836" y="762000"/>
                  </a:lnTo>
                  <a:lnTo>
                    <a:pt x="51622" y="770891"/>
                  </a:lnTo>
                  <a:lnTo>
                    <a:pt x="54151" y="774700"/>
                  </a:lnTo>
                  <a:lnTo>
                    <a:pt x="58222" y="774700"/>
                  </a:lnTo>
                  <a:lnTo>
                    <a:pt x="58640" y="749300"/>
                  </a:lnTo>
                  <a:lnTo>
                    <a:pt x="55968" y="736600"/>
                  </a:lnTo>
                  <a:close/>
                </a:path>
                <a:path w="2609215" h="1422400">
                  <a:moveTo>
                    <a:pt x="2553574" y="762000"/>
                  </a:moveTo>
                  <a:lnTo>
                    <a:pt x="2549760" y="774700"/>
                  </a:lnTo>
                  <a:lnTo>
                    <a:pt x="2554501" y="774700"/>
                  </a:lnTo>
                  <a:lnTo>
                    <a:pt x="2553574" y="762000"/>
                  </a:lnTo>
                  <a:close/>
                </a:path>
                <a:path w="2609215" h="1422400">
                  <a:moveTo>
                    <a:pt x="46632" y="762000"/>
                  </a:moveTo>
                  <a:lnTo>
                    <a:pt x="45720" y="762000"/>
                  </a:lnTo>
                  <a:lnTo>
                    <a:pt x="47186" y="764209"/>
                  </a:lnTo>
                  <a:lnTo>
                    <a:pt x="46632" y="762000"/>
                  </a:lnTo>
                  <a:close/>
                </a:path>
                <a:path w="2609215" h="1422400">
                  <a:moveTo>
                    <a:pt x="43580" y="749300"/>
                  </a:moveTo>
                  <a:lnTo>
                    <a:pt x="6097" y="749300"/>
                  </a:lnTo>
                  <a:lnTo>
                    <a:pt x="10504" y="762000"/>
                  </a:lnTo>
                  <a:lnTo>
                    <a:pt x="42038" y="762000"/>
                  </a:lnTo>
                  <a:lnTo>
                    <a:pt x="43580" y="749300"/>
                  </a:lnTo>
                  <a:close/>
                </a:path>
                <a:path w="2609215" h="1422400">
                  <a:moveTo>
                    <a:pt x="2560346" y="723900"/>
                  </a:moveTo>
                  <a:lnTo>
                    <a:pt x="2555403" y="736600"/>
                  </a:lnTo>
                  <a:lnTo>
                    <a:pt x="2551462" y="749300"/>
                  </a:lnTo>
                  <a:lnTo>
                    <a:pt x="2551456" y="762000"/>
                  </a:lnTo>
                  <a:lnTo>
                    <a:pt x="2558315" y="749300"/>
                  </a:lnTo>
                  <a:lnTo>
                    <a:pt x="2562763" y="749300"/>
                  </a:lnTo>
                  <a:lnTo>
                    <a:pt x="2556525" y="736600"/>
                  </a:lnTo>
                  <a:lnTo>
                    <a:pt x="2566130" y="736600"/>
                  </a:lnTo>
                  <a:lnTo>
                    <a:pt x="2560346" y="723900"/>
                  </a:lnTo>
                  <a:close/>
                </a:path>
                <a:path w="2609215" h="1422400">
                  <a:moveTo>
                    <a:pt x="2599801" y="736600"/>
                  </a:moveTo>
                  <a:lnTo>
                    <a:pt x="2565246" y="736600"/>
                  </a:lnTo>
                  <a:lnTo>
                    <a:pt x="2562763" y="749300"/>
                  </a:lnTo>
                  <a:lnTo>
                    <a:pt x="2558315" y="749300"/>
                  </a:lnTo>
                  <a:lnTo>
                    <a:pt x="2565766" y="762000"/>
                  </a:lnTo>
                  <a:lnTo>
                    <a:pt x="2598830" y="762000"/>
                  </a:lnTo>
                  <a:lnTo>
                    <a:pt x="2596836" y="749300"/>
                  </a:lnTo>
                  <a:lnTo>
                    <a:pt x="2599801" y="736600"/>
                  </a:lnTo>
                  <a:close/>
                </a:path>
                <a:path w="2609215" h="1422400">
                  <a:moveTo>
                    <a:pt x="43338" y="736600"/>
                  </a:moveTo>
                  <a:lnTo>
                    <a:pt x="5024" y="736600"/>
                  </a:lnTo>
                  <a:lnTo>
                    <a:pt x="2822" y="749300"/>
                  </a:lnTo>
                  <a:lnTo>
                    <a:pt x="42147" y="749300"/>
                  </a:lnTo>
                  <a:lnTo>
                    <a:pt x="43651" y="738702"/>
                  </a:lnTo>
                  <a:lnTo>
                    <a:pt x="43338" y="736600"/>
                  </a:lnTo>
                  <a:close/>
                </a:path>
                <a:path w="2609215" h="1422400">
                  <a:moveTo>
                    <a:pt x="46957" y="736600"/>
                  </a:moveTo>
                  <a:lnTo>
                    <a:pt x="43949" y="736600"/>
                  </a:lnTo>
                  <a:lnTo>
                    <a:pt x="43651" y="738702"/>
                  </a:lnTo>
                  <a:lnTo>
                    <a:pt x="45229" y="749300"/>
                  </a:lnTo>
                  <a:lnTo>
                    <a:pt x="47985" y="749300"/>
                  </a:lnTo>
                  <a:lnTo>
                    <a:pt x="46957" y="736600"/>
                  </a:lnTo>
                  <a:close/>
                </a:path>
                <a:path w="2609215" h="1422400">
                  <a:moveTo>
                    <a:pt x="2603987" y="711200"/>
                  </a:moveTo>
                  <a:lnTo>
                    <a:pt x="2568298" y="711200"/>
                  </a:lnTo>
                  <a:lnTo>
                    <a:pt x="2569173" y="723900"/>
                  </a:lnTo>
                  <a:lnTo>
                    <a:pt x="2566130" y="736600"/>
                  </a:lnTo>
                  <a:lnTo>
                    <a:pt x="2599801" y="736600"/>
                  </a:lnTo>
                  <a:lnTo>
                    <a:pt x="2602568" y="749300"/>
                  </a:lnTo>
                  <a:lnTo>
                    <a:pt x="2606739" y="736600"/>
                  </a:lnTo>
                  <a:lnTo>
                    <a:pt x="2608799" y="723900"/>
                  </a:lnTo>
                  <a:lnTo>
                    <a:pt x="2605235" y="723900"/>
                  </a:lnTo>
                  <a:lnTo>
                    <a:pt x="2603987" y="711200"/>
                  </a:lnTo>
                  <a:close/>
                </a:path>
                <a:path w="2609215" h="1422400">
                  <a:moveTo>
                    <a:pt x="4717" y="711200"/>
                  </a:moveTo>
                  <a:lnTo>
                    <a:pt x="2655" y="711200"/>
                  </a:lnTo>
                  <a:lnTo>
                    <a:pt x="0" y="723900"/>
                  </a:lnTo>
                  <a:lnTo>
                    <a:pt x="2436" y="736600"/>
                  </a:lnTo>
                  <a:lnTo>
                    <a:pt x="50401" y="736600"/>
                  </a:lnTo>
                  <a:lnTo>
                    <a:pt x="48519" y="723900"/>
                  </a:lnTo>
                  <a:lnTo>
                    <a:pt x="5346" y="723900"/>
                  </a:lnTo>
                  <a:lnTo>
                    <a:pt x="4717" y="711200"/>
                  </a:lnTo>
                  <a:close/>
                </a:path>
                <a:path w="2609215" h="1422400">
                  <a:moveTo>
                    <a:pt x="29580" y="711200"/>
                  </a:moveTo>
                  <a:lnTo>
                    <a:pt x="7136" y="711200"/>
                  </a:lnTo>
                  <a:lnTo>
                    <a:pt x="14434" y="723900"/>
                  </a:lnTo>
                  <a:lnTo>
                    <a:pt x="36394" y="723900"/>
                  </a:lnTo>
                  <a:lnTo>
                    <a:pt x="29580" y="711200"/>
                  </a:lnTo>
                  <a:close/>
                </a:path>
                <a:path w="2609215" h="1422400">
                  <a:moveTo>
                    <a:pt x="46402" y="711200"/>
                  </a:moveTo>
                  <a:lnTo>
                    <a:pt x="33921" y="711200"/>
                  </a:lnTo>
                  <a:lnTo>
                    <a:pt x="41972" y="723900"/>
                  </a:lnTo>
                  <a:lnTo>
                    <a:pt x="48519" y="723900"/>
                  </a:lnTo>
                  <a:lnTo>
                    <a:pt x="46402" y="711200"/>
                  </a:lnTo>
                  <a:close/>
                </a:path>
                <a:path w="2609215" h="1422400">
                  <a:moveTo>
                    <a:pt x="40887" y="685800"/>
                  </a:moveTo>
                  <a:lnTo>
                    <a:pt x="13449" y="685800"/>
                  </a:lnTo>
                  <a:lnTo>
                    <a:pt x="10803" y="698500"/>
                  </a:lnTo>
                  <a:lnTo>
                    <a:pt x="7492" y="711200"/>
                  </a:lnTo>
                  <a:lnTo>
                    <a:pt x="43481" y="711200"/>
                  </a:lnTo>
                  <a:lnTo>
                    <a:pt x="45088" y="698500"/>
                  </a:lnTo>
                  <a:lnTo>
                    <a:pt x="40887" y="685800"/>
                  </a:lnTo>
                  <a:close/>
                </a:path>
                <a:path w="2609215" h="1422400">
                  <a:moveTo>
                    <a:pt x="54631" y="698500"/>
                  </a:moveTo>
                  <a:lnTo>
                    <a:pt x="50559" y="698500"/>
                  </a:lnTo>
                  <a:lnTo>
                    <a:pt x="53087" y="711200"/>
                  </a:lnTo>
                  <a:lnTo>
                    <a:pt x="54631" y="698500"/>
                  </a:lnTo>
                  <a:close/>
                </a:path>
                <a:path w="2609215" h="1422400">
                  <a:moveTo>
                    <a:pt x="2578608" y="698500"/>
                  </a:moveTo>
                  <a:lnTo>
                    <a:pt x="2562514" y="698500"/>
                  </a:lnTo>
                  <a:lnTo>
                    <a:pt x="2559248" y="711200"/>
                  </a:lnTo>
                  <a:lnTo>
                    <a:pt x="2584220" y="711200"/>
                  </a:lnTo>
                  <a:lnTo>
                    <a:pt x="2578608" y="698500"/>
                  </a:lnTo>
                  <a:close/>
                </a:path>
                <a:path w="2609215" h="1422400">
                  <a:moveTo>
                    <a:pt x="2608398" y="698500"/>
                  </a:moveTo>
                  <a:lnTo>
                    <a:pt x="2581613" y="698500"/>
                  </a:lnTo>
                  <a:lnTo>
                    <a:pt x="2584220" y="711200"/>
                  </a:lnTo>
                  <a:lnTo>
                    <a:pt x="2606976" y="711200"/>
                  </a:lnTo>
                  <a:lnTo>
                    <a:pt x="2608398" y="698500"/>
                  </a:lnTo>
                  <a:close/>
                </a:path>
                <a:path w="2609215" h="1422400">
                  <a:moveTo>
                    <a:pt x="12253" y="685800"/>
                  </a:moveTo>
                  <a:lnTo>
                    <a:pt x="2757" y="685800"/>
                  </a:lnTo>
                  <a:lnTo>
                    <a:pt x="1518" y="698500"/>
                  </a:lnTo>
                  <a:lnTo>
                    <a:pt x="4037" y="698500"/>
                  </a:lnTo>
                  <a:lnTo>
                    <a:pt x="12253" y="685800"/>
                  </a:lnTo>
                  <a:close/>
                </a:path>
                <a:path w="2609215" h="1422400">
                  <a:moveTo>
                    <a:pt x="47790" y="685800"/>
                  </a:moveTo>
                  <a:lnTo>
                    <a:pt x="46873" y="685800"/>
                  </a:lnTo>
                  <a:lnTo>
                    <a:pt x="46365" y="698500"/>
                  </a:lnTo>
                  <a:lnTo>
                    <a:pt x="47690" y="698500"/>
                  </a:lnTo>
                  <a:lnTo>
                    <a:pt x="47790" y="685800"/>
                  </a:lnTo>
                  <a:close/>
                </a:path>
                <a:path w="2609215" h="1422400">
                  <a:moveTo>
                    <a:pt x="2578446" y="685800"/>
                  </a:moveTo>
                  <a:lnTo>
                    <a:pt x="2569342" y="685800"/>
                  </a:lnTo>
                  <a:lnTo>
                    <a:pt x="2566964" y="698500"/>
                  </a:lnTo>
                  <a:lnTo>
                    <a:pt x="2574087" y="698500"/>
                  </a:lnTo>
                  <a:lnTo>
                    <a:pt x="2578446" y="685800"/>
                  </a:lnTo>
                  <a:close/>
                </a:path>
                <a:path w="2609215" h="1422400">
                  <a:moveTo>
                    <a:pt x="2607983" y="673100"/>
                  </a:moveTo>
                  <a:lnTo>
                    <a:pt x="2602952" y="673100"/>
                  </a:lnTo>
                  <a:lnTo>
                    <a:pt x="2602737" y="685800"/>
                  </a:lnTo>
                  <a:lnTo>
                    <a:pt x="2578446" y="685800"/>
                  </a:lnTo>
                  <a:lnTo>
                    <a:pt x="2582838" y="698500"/>
                  </a:lnTo>
                  <a:lnTo>
                    <a:pt x="2603619" y="698500"/>
                  </a:lnTo>
                  <a:lnTo>
                    <a:pt x="2608670" y="685800"/>
                  </a:lnTo>
                  <a:lnTo>
                    <a:pt x="2607983" y="673100"/>
                  </a:lnTo>
                  <a:close/>
                </a:path>
                <a:path w="2609215" h="1422400">
                  <a:moveTo>
                    <a:pt x="43521" y="660400"/>
                  </a:moveTo>
                  <a:lnTo>
                    <a:pt x="5019" y="660400"/>
                  </a:lnTo>
                  <a:lnTo>
                    <a:pt x="1995" y="673100"/>
                  </a:lnTo>
                  <a:lnTo>
                    <a:pt x="4125" y="685800"/>
                  </a:lnTo>
                  <a:lnTo>
                    <a:pt x="49816" y="685800"/>
                  </a:lnTo>
                  <a:lnTo>
                    <a:pt x="47784" y="673100"/>
                  </a:lnTo>
                  <a:lnTo>
                    <a:pt x="40267" y="673100"/>
                  </a:lnTo>
                  <a:lnTo>
                    <a:pt x="43521" y="660400"/>
                  </a:lnTo>
                  <a:close/>
                </a:path>
                <a:path w="2609215" h="1422400">
                  <a:moveTo>
                    <a:pt x="53964" y="660400"/>
                  </a:moveTo>
                  <a:lnTo>
                    <a:pt x="43521" y="660400"/>
                  </a:lnTo>
                  <a:lnTo>
                    <a:pt x="51627" y="673100"/>
                  </a:lnTo>
                  <a:lnTo>
                    <a:pt x="49486" y="673100"/>
                  </a:lnTo>
                  <a:lnTo>
                    <a:pt x="51353" y="685800"/>
                  </a:lnTo>
                  <a:lnTo>
                    <a:pt x="54000" y="685800"/>
                  </a:lnTo>
                  <a:lnTo>
                    <a:pt x="55567" y="673100"/>
                  </a:lnTo>
                  <a:lnTo>
                    <a:pt x="53964" y="660400"/>
                  </a:lnTo>
                  <a:close/>
                </a:path>
                <a:path w="2609215" h="1422400">
                  <a:moveTo>
                    <a:pt x="2601476" y="673100"/>
                  </a:moveTo>
                  <a:lnTo>
                    <a:pt x="2563437" y="673100"/>
                  </a:lnTo>
                  <a:lnTo>
                    <a:pt x="2556735" y="685800"/>
                  </a:lnTo>
                  <a:lnTo>
                    <a:pt x="2602737" y="685800"/>
                  </a:lnTo>
                  <a:lnTo>
                    <a:pt x="2601476" y="673100"/>
                  </a:lnTo>
                  <a:close/>
                </a:path>
                <a:path w="2609215" h="1422400">
                  <a:moveTo>
                    <a:pt x="2604137" y="647700"/>
                  </a:moveTo>
                  <a:lnTo>
                    <a:pt x="2565576" y="647700"/>
                  </a:lnTo>
                  <a:lnTo>
                    <a:pt x="2561511" y="660400"/>
                  </a:lnTo>
                  <a:lnTo>
                    <a:pt x="2558713" y="660400"/>
                  </a:lnTo>
                  <a:lnTo>
                    <a:pt x="2568499" y="673100"/>
                  </a:lnTo>
                  <a:lnTo>
                    <a:pt x="2603229" y="673100"/>
                  </a:lnTo>
                  <a:lnTo>
                    <a:pt x="2601759" y="660400"/>
                  </a:lnTo>
                  <a:lnTo>
                    <a:pt x="2604137" y="647700"/>
                  </a:lnTo>
                  <a:close/>
                </a:path>
                <a:path w="2609215" h="1422400">
                  <a:moveTo>
                    <a:pt x="22665" y="635000"/>
                  </a:moveTo>
                  <a:lnTo>
                    <a:pt x="11305" y="635000"/>
                  </a:lnTo>
                  <a:lnTo>
                    <a:pt x="9382" y="647700"/>
                  </a:lnTo>
                  <a:lnTo>
                    <a:pt x="7597" y="660400"/>
                  </a:lnTo>
                  <a:lnTo>
                    <a:pt x="14763" y="660400"/>
                  </a:lnTo>
                  <a:lnTo>
                    <a:pt x="13023" y="647700"/>
                  </a:lnTo>
                  <a:lnTo>
                    <a:pt x="15183" y="647700"/>
                  </a:lnTo>
                  <a:lnTo>
                    <a:pt x="22665" y="635000"/>
                  </a:lnTo>
                  <a:close/>
                </a:path>
                <a:path w="2609215" h="1422400">
                  <a:moveTo>
                    <a:pt x="50833" y="647700"/>
                  </a:moveTo>
                  <a:lnTo>
                    <a:pt x="24468" y="647700"/>
                  </a:lnTo>
                  <a:lnTo>
                    <a:pt x="18979" y="660400"/>
                  </a:lnTo>
                  <a:lnTo>
                    <a:pt x="46857" y="660400"/>
                  </a:lnTo>
                  <a:lnTo>
                    <a:pt x="50701" y="648654"/>
                  </a:lnTo>
                  <a:lnTo>
                    <a:pt x="50833" y="647700"/>
                  </a:lnTo>
                  <a:close/>
                </a:path>
                <a:path w="2609215" h="1422400">
                  <a:moveTo>
                    <a:pt x="52877" y="647700"/>
                  </a:moveTo>
                  <a:lnTo>
                    <a:pt x="51013" y="647700"/>
                  </a:lnTo>
                  <a:lnTo>
                    <a:pt x="50701" y="648654"/>
                  </a:lnTo>
                  <a:lnTo>
                    <a:pt x="49081" y="660400"/>
                  </a:lnTo>
                  <a:lnTo>
                    <a:pt x="51418" y="660400"/>
                  </a:lnTo>
                  <a:lnTo>
                    <a:pt x="52877" y="647700"/>
                  </a:lnTo>
                  <a:close/>
                </a:path>
                <a:path w="2609215" h="1422400">
                  <a:moveTo>
                    <a:pt x="2561833" y="647700"/>
                  </a:moveTo>
                  <a:lnTo>
                    <a:pt x="2554601" y="647700"/>
                  </a:lnTo>
                  <a:lnTo>
                    <a:pt x="2554072" y="660400"/>
                  </a:lnTo>
                  <a:lnTo>
                    <a:pt x="2557607" y="660400"/>
                  </a:lnTo>
                  <a:lnTo>
                    <a:pt x="2561833" y="647700"/>
                  </a:lnTo>
                  <a:close/>
                </a:path>
                <a:path w="2609215" h="1422400">
                  <a:moveTo>
                    <a:pt x="57377" y="635000"/>
                  </a:moveTo>
                  <a:lnTo>
                    <a:pt x="28442" y="635000"/>
                  </a:lnTo>
                  <a:lnTo>
                    <a:pt x="28333" y="647700"/>
                  </a:lnTo>
                  <a:lnTo>
                    <a:pt x="55288" y="647700"/>
                  </a:lnTo>
                  <a:lnTo>
                    <a:pt x="57377" y="635000"/>
                  </a:lnTo>
                  <a:close/>
                </a:path>
                <a:path w="2609215" h="1422400">
                  <a:moveTo>
                    <a:pt x="2557707" y="630406"/>
                  </a:moveTo>
                  <a:lnTo>
                    <a:pt x="2554655" y="635000"/>
                  </a:lnTo>
                  <a:lnTo>
                    <a:pt x="2546986" y="647700"/>
                  </a:lnTo>
                  <a:lnTo>
                    <a:pt x="2595252" y="647700"/>
                  </a:lnTo>
                  <a:lnTo>
                    <a:pt x="2592429" y="635000"/>
                  </a:lnTo>
                  <a:lnTo>
                    <a:pt x="2561898" y="635000"/>
                  </a:lnTo>
                  <a:lnTo>
                    <a:pt x="2557707" y="630406"/>
                  </a:lnTo>
                  <a:close/>
                </a:path>
                <a:path w="2609215" h="1422400">
                  <a:moveTo>
                    <a:pt x="54615" y="609600"/>
                  </a:moveTo>
                  <a:lnTo>
                    <a:pt x="12937" y="609600"/>
                  </a:lnTo>
                  <a:lnTo>
                    <a:pt x="14166" y="622300"/>
                  </a:lnTo>
                  <a:lnTo>
                    <a:pt x="14770" y="622300"/>
                  </a:lnTo>
                  <a:lnTo>
                    <a:pt x="13167" y="635000"/>
                  </a:lnTo>
                  <a:lnTo>
                    <a:pt x="49700" y="635000"/>
                  </a:lnTo>
                  <a:lnTo>
                    <a:pt x="49682" y="622300"/>
                  </a:lnTo>
                  <a:lnTo>
                    <a:pt x="54615" y="609600"/>
                  </a:lnTo>
                  <a:close/>
                </a:path>
                <a:path w="2609215" h="1422400">
                  <a:moveTo>
                    <a:pt x="2575807" y="622300"/>
                  </a:moveTo>
                  <a:lnTo>
                    <a:pt x="2563095" y="622300"/>
                  </a:lnTo>
                  <a:lnTo>
                    <a:pt x="2557707" y="630406"/>
                  </a:lnTo>
                  <a:lnTo>
                    <a:pt x="2561898" y="635000"/>
                  </a:lnTo>
                  <a:lnTo>
                    <a:pt x="2569896" y="635000"/>
                  </a:lnTo>
                  <a:lnTo>
                    <a:pt x="2575807" y="622300"/>
                  </a:lnTo>
                  <a:close/>
                </a:path>
                <a:path w="2609215" h="1422400">
                  <a:moveTo>
                    <a:pt x="2582534" y="622300"/>
                  </a:moveTo>
                  <a:lnTo>
                    <a:pt x="2575807" y="622300"/>
                  </a:lnTo>
                  <a:lnTo>
                    <a:pt x="2569896" y="635000"/>
                  </a:lnTo>
                  <a:lnTo>
                    <a:pt x="2583544" y="635000"/>
                  </a:lnTo>
                  <a:lnTo>
                    <a:pt x="2582534" y="622300"/>
                  </a:lnTo>
                  <a:close/>
                </a:path>
                <a:path w="2609215" h="1422400">
                  <a:moveTo>
                    <a:pt x="2600026" y="622300"/>
                  </a:moveTo>
                  <a:lnTo>
                    <a:pt x="2591661" y="622300"/>
                  </a:lnTo>
                  <a:lnTo>
                    <a:pt x="2586639" y="635000"/>
                  </a:lnTo>
                  <a:lnTo>
                    <a:pt x="2603145" y="635000"/>
                  </a:lnTo>
                  <a:lnTo>
                    <a:pt x="2600026" y="622300"/>
                  </a:lnTo>
                  <a:close/>
                </a:path>
                <a:path w="2609215" h="1422400">
                  <a:moveTo>
                    <a:pt x="2563095" y="622300"/>
                  </a:moveTo>
                  <a:lnTo>
                    <a:pt x="2550311" y="622300"/>
                  </a:lnTo>
                  <a:lnTo>
                    <a:pt x="2557707" y="630406"/>
                  </a:lnTo>
                  <a:lnTo>
                    <a:pt x="2563095" y="622300"/>
                  </a:lnTo>
                  <a:close/>
                </a:path>
                <a:path w="2609215" h="1422400">
                  <a:moveTo>
                    <a:pt x="2583605" y="596900"/>
                  </a:moveTo>
                  <a:lnTo>
                    <a:pt x="2551671" y="596900"/>
                  </a:lnTo>
                  <a:lnTo>
                    <a:pt x="2551461" y="609600"/>
                  </a:lnTo>
                  <a:lnTo>
                    <a:pt x="2554074" y="622300"/>
                  </a:lnTo>
                  <a:lnTo>
                    <a:pt x="2596699" y="622300"/>
                  </a:lnTo>
                  <a:lnTo>
                    <a:pt x="2594339" y="609600"/>
                  </a:lnTo>
                  <a:lnTo>
                    <a:pt x="2586630" y="609600"/>
                  </a:lnTo>
                  <a:lnTo>
                    <a:pt x="2583605" y="596900"/>
                  </a:lnTo>
                  <a:close/>
                </a:path>
                <a:path w="2609215" h="1422400">
                  <a:moveTo>
                    <a:pt x="62713" y="584200"/>
                  </a:moveTo>
                  <a:lnTo>
                    <a:pt x="29111" y="584200"/>
                  </a:lnTo>
                  <a:lnTo>
                    <a:pt x="19730" y="596900"/>
                  </a:lnTo>
                  <a:lnTo>
                    <a:pt x="18769" y="609600"/>
                  </a:lnTo>
                  <a:lnTo>
                    <a:pt x="60444" y="609600"/>
                  </a:lnTo>
                  <a:lnTo>
                    <a:pt x="59605" y="596900"/>
                  </a:lnTo>
                  <a:lnTo>
                    <a:pt x="66978" y="596900"/>
                  </a:lnTo>
                  <a:lnTo>
                    <a:pt x="62713" y="584200"/>
                  </a:lnTo>
                  <a:close/>
                </a:path>
                <a:path w="2609215" h="1422400">
                  <a:moveTo>
                    <a:pt x="70785" y="596900"/>
                  </a:moveTo>
                  <a:lnTo>
                    <a:pt x="66998" y="609600"/>
                  </a:lnTo>
                  <a:lnTo>
                    <a:pt x="70328" y="609600"/>
                  </a:lnTo>
                  <a:lnTo>
                    <a:pt x="70785" y="596900"/>
                  </a:lnTo>
                  <a:close/>
                </a:path>
                <a:path w="2609215" h="1422400">
                  <a:moveTo>
                    <a:pt x="2574231" y="558800"/>
                  </a:moveTo>
                  <a:lnTo>
                    <a:pt x="2530857" y="558800"/>
                  </a:lnTo>
                  <a:lnTo>
                    <a:pt x="2540388" y="571500"/>
                  </a:lnTo>
                  <a:lnTo>
                    <a:pt x="2544890" y="584200"/>
                  </a:lnTo>
                  <a:lnTo>
                    <a:pt x="2550281" y="584200"/>
                  </a:lnTo>
                  <a:lnTo>
                    <a:pt x="2544001" y="596900"/>
                  </a:lnTo>
                  <a:lnTo>
                    <a:pt x="2583605" y="596900"/>
                  </a:lnTo>
                  <a:lnTo>
                    <a:pt x="2589225" y="609600"/>
                  </a:lnTo>
                  <a:lnTo>
                    <a:pt x="2594339" y="609600"/>
                  </a:lnTo>
                  <a:lnTo>
                    <a:pt x="2591979" y="596900"/>
                  </a:lnTo>
                  <a:lnTo>
                    <a:pt x="2586872" y="584200"/>
                  </a:lnTo>
                  <a:lnTo>
                    <a:pt x="2584020" y="571500"/>
                  </a:lnTo>
                  <a:lnTo>
                    <a:pt x="2580710" y="571500"/>
                  </a:lnTo>
                  <a:lnTo>
                    <a:pt x="2574231" y="558800"/>
                  </a:lnTo>
                  <a:close/>
                </a:path>
                <a:path w="2609215" h="1422400">
                  <a:moveTo>
                    <a:pt x="73605" y="578350"/>
                  </a:moveTo>
                  <a:lnTo>
                    <a:pt x="71828" y="580944"/>
                  </a:lnTo>
                  <a:lnTo>
                    <a:pt x="70553" y="584200"/>
                  </a:lnTo>
                  <a:lnTo>
                    <a:pt x="65438" y="584200"/>
                  </a:lnTo>
                  <a:lnTo>
                    <a:pt x="66978" y="596900"/>
                  </a:lnTo>
                  <a:lnTo>
                    <a:pt x="68984" y="596900"/>
                  </a:lnTo>
                  <a:lnTo>
                    <a:pt x="76527" y="584200"/>
                  </a:lnTo>
                  <a:lnTo>
                    <a:pt x="73605" y="578350"/>
                  </a:lnTo>
                  <a:close/>
                </a:path>
                <a:path w="2609215" h="1422400">
                  <a:moveTo>
                    <a:pt x="2532452" y="571500"/>
                  </a:moveTo>
                  <a:lnTo>
                    <a:pt x="2533864" y="596900"/>
                  </a:lnTo>
                  <a:lnTo>
                    <a:pt x="2544001" y="596900"/>
                  </a:lnTo>
                  <a:lnTo>
                    <a:pt x="2539023" y="584200"/>
                  </a:lnTo>
                  <a:lnTo>
                    <a:pt x="2544890" y="584200"/>
                  </a:lnTo>
                  <a:lnTo>
                    <a:pt x="2532452" y="571500"/>
                  </a:lnTo>
                  <a:close/>
                </a:path>
                <a:path w="2609215" h="1422400">
                  <a:moveTo>
                    <a:pt x="70181" y="571500"/>
                  </a:moveTo>
                  <a:lnTo>
                    <a:pt x="29053" y="571500"/>
                  </a:lnTo>
                  <a:lnTo>
                    <a:pt x="25984" y="584200"/>
                  </a:lnTo>
                  <a:lnTo>
                    <a:pt x="69599" y="584200"/>
                  </a:lnTo>
                  <a:lnTo>
                    <a:pt x="71828" y="580944"/>
                  </a:lnTo>
                  <a:lnTo>
                    <a:pt x="73178" y="577498"/>
                  </a:lnTo>
                  <a:lnTo>
                    <a:pt x="70181" y="571500"/>
                  </a:lnTo>
                  <a:close/>
                </a:path>
                <a:path w="2609215" h="1422400">
                  <a:moveTo>
                    <a:pt x="71828" y="580944"/>
                  </a:moveTo>
                  <a:lnTo>
                    <a:pt x="69599" y="584200"/>
                  </a:lnTo>
                  <a:lnTo>
                    <a:pt x="70553" y="584200"/>
                  </a:lnTo>
                  <a:lnTo>
                    <a:pt x="71828" y="580944"/>
                  </a:lnTo>
                  <a:close/>
                </a:path>
                <a:path w="2609215" h="1422400">
                  <a:moveTo>
                    <a:pt x="78893" y="558800"/>
                  </a:moveTo>
                  <a:lnTo>
                    <a:pt x="75528" y="571500"/>
                  </a:lnTo>
                  <a:lnTo>
                    <a:pt x="73178" y="577498"/>
                  </a:lnTo>
                  <a:lnTo>
                    <a:pt x="73605" y="578350"/>
                  </a:lnTo>
                  <a:lnTo>
                    <a:pt x="78296" y="571500"/>
                  </a:lnTo>
                  <a:lnTo>
                    <a:pt x="79982" y="571500"/>
                  </a:lnTo>
                  <a:lnTo>
                    <a:pt x="78893" y="558800"/>
                  </a:lnTo>
                  <a:close/>
                </a:path>
                <a:path w="2609215" h="1422400">
                  <a:moveTo>
                    <a:pt x="77333" y="546100"/>
                  </a:moveTo>
                  <a:lnTo>
                    <a:pt x="33546" y="546100"/>
                  </a:lnTo>
                  <a:lnTo>
                    <a:pt x="31900" y="558800"/>
                  </a:lnTo>
                  <a:lnTo>
                    <a:pt x="36413" y="571500"/>
                  </a:lnTo>
                  <a:lnTo>
                    <a:pt x="67343" y="571500"/>
                  </a:lnTo>
                  <a:lnTo>
                    <a:pt x="71513" y="558800"/>
                  </a:lnTo>
                  <a:lnTo>
                    <a:pt x="77333" y="546100"/>
                  </a:lnTo>
                  <a:close/>
                </a:path>
                <a:path w="2609215" h="1422400">
                  <a:moveTo>
                    <a:pt x="2530857" y="558800"/>
                  </a:moveTo>
                  <a:lnTo>
                    <a:pt x="2519725" y="558800"/>
                  </a:lnTo>
                  <a:lnTo>
                    <a:pt x="2522984" y="571500"/>
                  </a:lnTo>
                  <a:lnTo>
                    <a:pt x="2528211" y="571500"/>
                  </a:lnTo>
                  <a:lnTo>
                    <a:pt x="2530857" y="558800"/>
                  </a:lnTo>
                  <a:close/>
                </a:path>
                <a:path w="2609215" h="1422400">
                  <a:moveTo>
                    <a:pt x="68521" y="520700"/>
                  </a:moveTo>
                  <a:lnTo>
                    <a:pt x="48857" y="520700"/>
                  </a:lnTo>
                  <a:lnTo>
                    <a:pt x="46378" y="533400"/>
                  </a:lnTo>
                  <a:lnTo>
                    <a:pt x="45663" y="546100"/>
                  </a:lnTo>
                  <a:lnTo>
                    <a:pt x="77333" y="546100"/>
                  </a:lnTo>
                  <a:lnTo>
                    <a:pt x="79448" y="558800"/>
                  </a:lnTo>
                  <a:lnTo>
                    <a:pt x="85475" y="558800"/>
                  </a:lnTo>
                  <a:lnTo>
                    <a:pt x="89437" y="546100"/>
                  </a:lnTo>
                  <a:lnTo>
                    <a:pt x="85630" y="533400"/>
                  </a:lnTo>
                  <a:lnTo>
                    <a:pt x="75040" y="533400"/>
                  </a:lnTo>
                  <a:lnTo>
                    <a:pt x="68521" y="520700"/>
                  </a:lnTo>
                  <a:close/>
                </a:path>
                <a:path w="2609215" h="1422400">
                  <a:moveTo>
                    <a:pt x="2574273" y="546100"/>
                  </a:moveTo>
                  <a:lnTo>
                    <a:pt x="2524128" y="546100"/>
                  </a:lnTo>
                  <a:lnTo>
                    <a:pt x="2528834" y="558800"/>
                  </a:lnTo>
                  <a:lnTo>
                    <a:pt x="2577255" y="558800"/>
                  </a:lnTo>
                  <a:lnTo>
                    <a:pt x="2574273" y="546100"/>
                  </a:lnTo>
                  <a:close/>
                </a:path>
                <a:path w="2609215" h="1422400">
                  <a:moveTo>
                    <a:pt x="2530490" y="520700"/>
                  </a:moveTo>
                  <a:lnTo>
                    <a:pt x="2524124" y="520700"/>
                  </a:lnTo>
                  <a:lnTo>
                    <a:pt x="2524086" y="533400"/>
                  </a:lnTo>
                  <a:lnTo>
                    <a:pt x="2531049" y="546100"/>
                  </a:lnTo>
                  <a:lnTo>
                    <a:pt x="2536291" y="546100"/>
                  </a:lnTo>
                  <a:lnTo>
                    <a:pt x="2531714" y="533400"/>
                  </a:lnTo>
                  <a:lnTo>
                    <a:pt x="2530490" y="520700"/>
                  </a:lnTo>
                  <a:close/>
                </a:path>
                <a:path w="2609215" h="1422400">
                  <a:moveTo>
                    <a:pt x="2559320" y="520700"/>
                  </a:moveTo>
                  <a:lnTo>
                    <a:pt x="2530490" y="520700"/>
                  </a:lnTo>
                  <a:lnTo>
                    <a:pt x="2538420" y="533400"/>
                  </a:lnTo>
                  <a:lnTo>
                    <a:pt x="2536291" y="546100"/>
                  </a:lnTo>
                  <a:lnTo>
                    <a:pt x="2569777" y="546100"/>
                  </a:lnTo>
                  <a:lnTo>
                    <a:pt x="2569424" y="533400"/>
                  </a:lnTo>
                  <a:lnTo>
                    <a:pt x="2559320" y="520700"/>
                  </a:lnTo>
                  <a:close/>
                </a:path>
                <a:path w="2609215" h="1422400">
                  <a:moveTo>
                    <a:pt x="108376" y="482600"/>
                  </a:moveTo>
                  <a:lnTo>
                    <a:pt x="73113" y="482600"/>
                  </a:lnTo>
                  <a:lnTo>
                    <a:pt x="58859" y="495300"/>
                  </a:lnTo>
                  <a:lnTo>
                    <a:pt x="60228" y="508000"/>
                  </a:lnTo>
                  <a:lnTo>
                    <a:pt x="68521" y="520700"/>
                  </a:lnTo>
                  <a:lnTo>
                    <a:pt x="75040" y="533400"/>
                  </a:lnTo>
                  <a:lnTo>
                    <a:pt x="85630" y="533400"/>
                  </a:lnTo>
                  <a:lnTo>
                    <a:pt x="78902" y="520700"/>
                  </a:lnTo>
                  <a:lnTo>
                    <a:pt x="91324" y="520700"/>
                  </a:lnTo>
                  <a:lnTo>
                    <a:pt x="96668" y="508000"/>
                  </a:lnTo>
                  <a:lnTo>
                    <a:pt x="103927" y="495300"/>
                  </a:lnTo>
                  <a:lnTo>
                    <a:pt x="108376" y="482600"/>
                  </a:lnTo>
                  <a:close/>
                </a:path>
                <a:path w="2609215" h="1422400">
                  <a:moveTo>
                    <a:pt x="96631" y="520700"/>
                  </a:moveTo>
                  <a:lnTo>
                    <a:pt x="78902" y="520700"/>
                  </a:lnTo>
                  <a:lnTo>
                    <a:pt x="85630" y="533400"/>
                  </a:lnTo>
                  <a:lnTo>
                    <a:pt x="103965" y="533400"/>
                  </a:lnTo>
                  <a:lnTo>
                    <a:pt x="96631" y="520700"/>
                  </a:lnTo>
                  <a:close/>
                </a:path>
                <a:path w="2609215" h="1422400">
                  <a:moveTo>
                    <a:pt x="118775" y="482600"/>
                  </a:moveTo>
                  <a:lnTo>
                    <a:pt x="108376" y="482600"/>
                  </a:lnTo>
                  <a:lnTo>
                    <a:pt x="105290" y="508000"/>
                  </a:lnTo>
                  <a:lnTo>
                    <a:pt x="92623" y="520700"/>
                  </a:lnTo>
                  <a:lnTo>
                    <a:pt x="108934" y="520700"/>
                  </a:lnTo>
                  <a:lnTo>
                    <a:pt x="107709" y="508000"/>
                  </a:lnTo>
                  <a:lnTo>
                    <a:pt x="114054" y="508000"/>
                  </a:lnTo>
                  <a:lnTo>
                    <a:pt x="109404" y="495300"/>
                  </a:lnTo>
                  <a:lnTo>
                    <a:pt x="120720" y="495300"/>
                  </a:lnTo>
                  <a:lnTo>
                    <a:pt x="118775" y="482600"/>
                  </a:lnTo>
                  <a:close/>
                </a:path>
                <a:path w="2609215" h="1422400">
                  <a:moveTo>
                    <a:pt x="114054" y="508000"/>
                  </a:moveTo>
                  <a:lnTo>
                    <a:pt x="112574" y="508000"/>
                  </a:lnTo>
                  <a:lnTo>
                    <a:pt x="108934" y="520700"/>
                  </a:lnTo>
                  <a:lnTo>
                    <a:pt x="111161" y="520700"/>
                  </a:lnTo>
                  <a:lnTo>
                    <a:pt x="114054" y="508000"/>
                  </a:lnTo>
                  <a:close/>
                </a:path>
                <a:path w="2609215" h="1422400">
                  <a:moveTo>
                    <a:pt x="2543330" y="495300"/>
                  </a:moveTo>
                  <a:lnTo>
                    <a:pt x="2502097" y="495300"/>
                  </a:lnTo>
                  <a:lnTo>
                    <a:pt x="2502214" y="497412"/>
                  </a:lnTo>
                  <a:lnTo>
                    <a:pt x="2511385" y="508000"/>
                  </a:lnTo>
                  <a:lnTo>
                    <a:pt x="2514637" y="520700"/>
                  </a:lnTo>
                  <a:lnTo>
                    <a:pt x="2550450" y="520700"/>
                  </a:lnTo>
                  <a:lnTo>
                    <a:pt x="2550234" y="508000"/>
                  </a:lnTo>
                  <a:lnTo>
                    <a:pt x="2545479" y="508000"/>
                  </a:lnTo>
                  <a:lnTo>
                    <a:pt x="2543330" y="495300"/>
                  </a:lnTo>
                  <a:close/>
                </a:path>
                <a:path w="2609215" h="1422400">
                  <a:moveTo>
                    <a:pt x="2501526" y="496618"/>
                  </a:moveTo>
                  <a:lnTo>
                    <a:pt x="2496600" y="508000"/>
                  </a:lnTo>
                  <a:lnTo>
                    <a:pt x="2502798" y="508000"/>
                  </a:lnTo>
                  <a:lnTo>
                    <a:pt x="2502214" y="497412"/>
                  </a:lnTo>
                  <a:lnTo>
                    <a:pt x="2501526" y="496618"/>
                  </a:lnTo>
                  <a:close/>
                </a:path>
                <a:path w="2609215" h="1422400">
                  <a:moveTo>
                    <a:pt x="2541480" y="482600"/>
                  </a:moveTo>
                  <a:lnTo>
                    <a:pt x="2498754" y="482600"/>
                  </a:lnTo>
                  <a:lnTo>
                    <a:pt x="2498197" y="495300"/>
                  </a:lnTo>
                  <a:lnTo>
                    <a:pt x="2544462" y="495300"/>
                  </a:lnTo>
                  <a:lnTo>
                    <a:pt x="2547120" y="508000"/>
                  </a:lnTo>
                  <a:lnTo>
                    <a:pt x="2550234" y="508000"/>
                  </a:lnTo>
                  <a:lnTo>
                    <a:pt x="2551404" y="495300"/>
                  </a:lnTo>
                  <a:lnTo>
                    <a:pt x="2541480" y="482600"/>
                  </a:lnTo>
                  <a:close/>
                </a:path>
                <a:path w="2609215" h="1422400">
                  <a:moveTo>
                    <a:pt x="2502097" y="495300"/>
                  </a:moveTo>
                  <a:lnTo>
                    <a:pt x="2500383" y="495300"/>
                  </a:lnTo>
                  <a:lnTo>
                    <a:pt x="2501526" y="496618"/>
                  </a:lnTo>
                  <a:lnTo>
                    <a:pt x="2502097" y="495300"/>
                  </a:lnTo>
                  <a:close/>
                </a:path>
                <a:path w="2609215" h="1422400">
                  <a:moveTo>
                    <a:pt x="128098" y="482600"/>
                  </a:moveTo>
                  <a:lnTo>
                    <a:pt x="122117" y="482600"/>
                  </a:lnTo>
                  <a:lnTo>
                    <a:pt x="120720" y="495300"/>
                  </a:lnTo>
                  <a:lnTo>
                    <a:pt x="127415" y="495300"/>
                  </a:lnTo>
                  <a:lnTo>
                    <a:pt x="128098" y="482600"/>
                  </a:lnTo>
                  <a:close/>
                </a:path>
                <a:path w="2609215" h="1422400">
                  <a:moveTo>
                    <a:pt x="2529862" y="457200"/>
                  </a:moveTo>
                  <a:lnTo>
                    <a:pt x="2528243" y="469900"/>
                  </a:lnTo>
                  <a:lnTo>
                    <a:pt x="2480751" y="469900"/>
                  </a:lnTo>
                  <a:lnTo>
                    <a:pt x="2478351" y="482600"/>
                  </a:lnTo>
                  <a:lnTo>
                    <a:pt x="2489218" y="495300"/>
                  </a:lnTo>
                  <a:lnTo>
                    <a:pt x="2493830" y="495300"/>
                  </a:lnTo>
                  <a:lnTo>
                    <a:pt x="2490579" y="482600"/>
                  </a:lnTo>
                  <a:lnTo>
                    <a:pt x="2541480" y="482600"/>
                  </a:lnTo>
                  <a:lnTo>
                    <a:pt x="2534287" y="469900"/>
                  </a:lnTo>
                  <a:lnTo>
                    <a:pt x="2529862" y="457200"/>
                  </a:lnTo>
                  <a:close/>
                </a:path>
                <a:path w="2609215" h="1422400">
                  <a:moveTo>
                    <a:pt x="83949" y="469900"/>
                  </a:moveTo>
                  <a:lnTo>
                    <a:pt x="74569" y="469900"/>
                  </a:lnTo>
                  <a:lnTo>
                    <a:pt x="73228" y="482600"/>
                  </a:lnTo>
                  <a:lnTo>
                    <a:pt x="86055" y="482600"/>
                  </a:lnTo>
                  <a:lnTo>
                    <a:pt x="83949" y="469900"/>
                  </a:lnTo>
                  <a:close/>
                </a:path>
                <a:path w="2609215" h="1422400">
                  <a:moveTo>
                    <a:pt x="131646" y="457200"/>
                  </a:moveTo>
                  <a:lnTo>
                    <a:pt x="88351" y="457200"/>
                  </a:lnTo>
                  <a:lnTo>
                    <a:pt x="93166" y="469900"/>
                  </a:lnTo>
                  <a:lnTo>
                    <a:pt x="95961" y="469900"/>
                  </a:lnTo>
                  <a:lnTo>
                    <a:pt x="86055" y="482600"/>
                  </a:lnTo>
                  <a:lnTo>
                    <a:pt x="122946" y="482600"/>
                  </a:lnTo>
                  <a:lnTo>
                    <a:pt x="121085" y="469900"/>
                  </a:lnTo>
                  <a:lnTo>
                    <a:pt x="131646" y="457200"/>
                  </a:lnTo>
                  <a:close/>
                </a:path>
                <a:path w="2609215" h="1422400">
                  <a:moveTo>
                    <a:pt x="2471346" y="457200"/>
                  </a:moveTo>
                  <a:lnTo>
                    <a:pt x="2471187" y="457200"/>
                  </a:lnTo>
                  <a:lnTo>
                    <a:pt x="2472737" y="469900"/>
                  </a:lnTo>
                  <a:lnTo>
                    <a:pt x="2471346" y="457200"/>
                  </a:lnTo>
                  <a:close/>
                </a:path>
                <a:path w="2609215" h="1422400">
                  <a:moveTo>
                    <a:pt x="2479545" y="457200"/>
                  </a:moveTo>
                  <a:lnTo>
                    <a:pt x="2476674" y="457200"/>
                  </a:lnTo>
                  <a:lnTo>
                    <a:pt x="2478768" y="469900"/>
                  </a:lnTo>
                  <a:lnTo>
                    <a:pt x="2482028" y="469900"/>
                  </a:lnTo>
                  <a:lnTo>
                    <a:pt x="2479545" y="457200"/>
                  </a:lnTo>
                  <a:close/>
                </a:path>
                <a:path w="2609215" h="1422400">
                  <a:moveTo>
                    <a:pt x="2484715" y="457200"/>
                  </a:moveTo>
                  <a:lnTo>
                    <a:pt x="2483333" y="469900"/>
                  </a:lnTo>
                  <a:lnTo>
                    <a:pt x="2489490" y="469900"/>
                  </a:lnTo>
                  <a:lnTo>
                    <a:pt x="2489529" y="467570"/>
                  </a:lnTo>
                  <a:lnTo>
                    <a:pt x="2484715" y="457200"/>
                  </a:lnTo>
                  <a:close/>
                </a:path>
                <a:path w="2609215" h="1422400">
                  <a:moveTo>
                    <a:pt x="2519209" y="457200"/>
                  </a:moveTo>
                  <a:lnTo>
                    <a:pt x="2489702" y="457200"/>
                  </a:lnTo>
                  <a:lnTo>
                    <a:pt x="2489529" y="467570"/>
                  </a:lnTo>
                  <a:lnTo>
                    <a:pt x="2490610" y="469900"/>
                  </a:lnTo>
                  <a:lnTo>
                    <a:pt x="2524082" y="469900"/>
                  </a:lnTo>
                  <a:lnTo>
                    <a:pt x="2519209" y="457200"/>
                  </a:lnTo>
                  <a:close/>
                </a:path>
                <a:path w="2609215" h="1422400">
                  <a:moveTo>
                    <a:pt x="147351" y="444500"/>
                  </a:moveTo>
                  <a:lnTo>
                    <a:pt x="99919" y="444500"/>
                  </a:lnTo>
                  <a:lnTo>
                    <a:pt x="88330" y="457200"/>
                  </a:lnTo>
                  <a:lnTo>
                    <a:pt x="142284" y="457200"/>
                  </a:lnTo>
                  <a:lnTo>
                    <a:pt x="147544" y="449362"/>
                  </a:lnTo>
                  <a:lnTo>
                    <a:pt x="147351" y="444500"/>
                  </a:lnTo>
                  <a:close/>
                </a:path>
                <a:path w="2609215" h="1422400">
                  <a:moveTo>
                    <a:pt x="151798" y="444500"/>
                  </a:moveTo>
                  <a:lnTo>
                    <a:pt x="150807" y="444500"/>
                  </a:lnTo>
                  <a:lnTo>
                    <a:pt x="147544" y="449362"/>
                  </a:lnTo>
                  <a:lnTo>
                    <a:pt x="147854" y="457200"/>
                  </a:lnTo>
                  <a:lnTo>
                    <a:pt x="151798" y="444500"/>
                  </a:lnTo>
                  <a:close/>
                </a:path>
                <a:path w="2609215" h="1422400">
                  <a:moveTo>
                    <a:pt x="2511141" y="431800"/>
                  </a:moveTo>
                  <a:lnTo>
                    <a:pt x="2458475" y="431800"/>
                  </a:lnTo>
                  <a:lnTo>
                    <a:pt x="2462851" y="444500"/>
                  </a:lnTo>
                  <a:lnTo>
                    <a:pt x="2450899" y="444500"/>
                  </a:lnTo>
                  <a:lnTo>
                    <a:pt x="2460181" y="457200"/>
                  </a:lnTo>
                  <a:lnTo>
                    <a:pt x="2522725" y="457200"/>
                  </a:lnTo>
                  <a:lnTo>
                    <a:pt x="2511141" y="431800"/>
                  </a:lnTo>
                  <a:close/>
                </a:path>
                <a:path w="2609215" h="1422400">
                  <a:moveTo>
                    <a:pt x="121573" y="431800"/>
                  </a:moveTo>
                  <a:lnTo>
                    <a:pt x="104144" y="431800"/>
                  </a:lnTo>
                  <a:lnTo>
                    <a:pt x="100855" y="444500"/>
                  </a:lnTo>
                  <a:lnTo>
                    <a:pt x="123342" y="444500"/>
                  </a:lnTo>
                  <a:lnTo>
                    <a:pt x="121573" y="431800"/>
                  </a:lnTo>
                  <a:close/>
                </a:path>
                <a:path w="2609215" h="1422400">
                  <a:moveTo>
                    <a:pt x="162588" y="431800"/>
                  </a:moveTo>
                  <a:lnTo>
                    <a:pt x="121573" y="431800"/>
                  </a:lnTo>
                  <a:lnTo>
                    <a:pt x="123342" y="444500"/>
                  </a:lnTo>
                  <a:lnTo>
                    <a:pt x="158650" y="444500"/>
                  </a:lnTo>
                  <a:lnTo>
                    <a:pt x="162588" y="431800"/>
                  </a:lnTo>
                  <a:close/>
                </a:path>
                <a:path w="2609215" h="1422400">
                  <a:moveTo>
                    <a:pt x="2458475" y="431800"/>
                  </a:moveTo>
                  <a:lnTo>
                    <a:pt x="2449703" y="431800"/>
                  </a:lnTo>
                  <a:lnTo>
                    <a:pt x="2451449" y="444500"/>
                  </a:lnTo>
                  <a:lnTo>
                    <a:pt x="2457704" y="444500"/>
                  </a:lnTo>
                  <a:lnTo>
                    <a:pt x="2458475" y="431800"/>
                  </a:lnTo>
                  <a:close/>
                </a:path>
                <a:path w="2609215" h="1422400">
                  <a:moveTo>
                    <a:pt x="174723" y="406400"/>
                  </a:moveTo>
                  <a:lnTo>
                    <a:pt x="127220" y="406400"/>
                  </a:lnTo>
                  <a:lnTo>
                    <a:pt x="119118" y="419100"/>
                  </a:lnTo>
                  <a:lnTo>
                    <a:pt x="112919" y="419100"/>
                  </a:lnTo>
                  <a:lnTo>
                    <a:pt x="110568" y="431800"/>
                  </a:lnTo>
                  <a:lnTo>
                    <a:pt x="155100" y="431800"/>
                  </a:lnTo>
                  <a:lnTo>
                    <a:pt x="174723" y="406400"/>
                  </a:lnTo>
                  <a:close/>
                </a:path>
                <a:path w="2609215" h="1422400">
                  <a:moveTo>
                    <a:pt x="2500725" y="419100"/>
                  </a:moveTo>
                  <a:lnTo>
                    <a:pt x="2445122" y="419100"/>
                  </a:lnTo>
                  <a:lnTo>
                    <a:pt x="2454088" y="431800"/>
                  </a:lnTo>
                  <a:lnTo>
                    <a:pt x="2499021" y="431800"/>
                  </a:lnTo>
                  <a:lnTo>
                    <a:pt x="2500725" y="419100"/>
                  </a:lnTo>
                  <a:close/>
                </a:path>
                <a:path w="2609215" h="1422400">
                  <a:moveTo>
                    <a:pt x="2507064" y="419100"/>
                  </a:moveTo>
                  <a:lnTo>
                    <a:pt x="2503836" y="419100"/>
                  </a:lnTo>
                  <a:lnTo>
                    <a:pt x="2507123" y="431800"/>
                  </a:lnTo>
                  <a:lnTo>
                    <a:pt x="2507064" y="419100"/>
                  </a:lnTo>
                  <a:close/>
                </a:path>
                <a:path w="2609215" h="1422400">
                  <a:moveTo>
                    <a:pt x="183527" y="406400"/>
                  </a:moveTo>
                  <a:lnTo>
                    <a:pt x="174723" y="406400"/>
                  </a:lnTo>
                  <a:lnTo>
                    <a:pt x="182032" y="419100"/>
                  </a:lnTo>
                  <a:lnTo>
                    <a:pt x="183527" y="406400"/>
                  </a:lnTo>
                  <a:close/>
                </a:path>
                <a:path w="2609215" h="1422400">
                  <a:moveTo>
                    <a:pt x="2481793" y="406400"/>
                  </a:moveTo>
                  <a:lnTo>
                    <a:pt x="2435998" y="406400"/>
                  </a:lnTo>
                  <a:lnTo>
                    <a:pt x="2438643" y="419100"/>
                  </a:lnTo>
                  <a:lnTo>
                    <a:pt x="2486705" y="419100"/>
                  </a:lnTo>
                  <a:lnTo>
                    <a:pt x="2481793" y="406400"/>
                  </a:lnTo>
                  <a:close/>
                </a:path>
                <a:path w="2609215" h="1422400">
                  <a:moveTo>
                    <a:pt x="202810" y="393700"/>
                  </a:moveTo>
                  <a:lnTo>
                    <a:pt x="131436" y="393700"/>
                  </a:lnTo>
                  <a:lnTo>
                    <a:pt x="134070" y="406400"/>
                  </a:lnTo>
                  <a:lnTo>
                    <a:pt x="201122" y="406400"/>
                  </a:lnTo>
                  <a:lnTo>
                    <a:pt x="202810" y="393700"/>
                  </a:lnTo>
                  <a:close/>
                </a:path>
                <a:path w="2609215" h="1422400">
                  <a:moveTo>
                    <a:pt x="2414561" y="393700"/>
                  </a:moveTo>
                  <a:lnTo>
                    <a:pt x="2417461" y="406400"/>
                  </a:lnTo>
                  <a:lnTo>
                    <a:pt x="2418407" y="406400"/>
                  </a:lnTo>
                  <a:lnTo>
                    <a:pt x="2414561" y="393700"/>
                  </a:lnTo>
                  <a:close/>
                </a:path>
                <a:path w="2609215" h="1422400">
                  <a:moveTo>
                    <a:pt x="2480738" y="393700"/>
                  </a:moveTo>
                  <a:lnTo>
                    <a:pt x="2417463" y="393700"/>
                  </a:lnTo>
                  <a:lnTo>
                    <a:pt x="2424179" y="406400"/>
                  </a:lnTo>
                  <a:lnTo>
                    <a:pt x="2482132" y="406400"/>
                  </a:lnTo>
                  <a:lnTo>
                    <a:pt x="2480738" y="3937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56875" y="368300"/>
                  </a:lnTo>
                  <a:lnTo>
                    <a:pt x="153383" y="381000"/>
                  </a:lnTo>
                  <a:lnTo>
                    <a:pt x="135249" y="393700"/>
                  </a:lnTo>
                  <a:lnTo>
                    <a:pt x="172002" y="393700"/>
                  </a:lnTo>
                  <a:lnTo>
                    <a:pt x="175539" y="381000"/>
                  </a:lnTo>
                  <a:lnTo>
                    <a:pt x="162038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07842" y="368300"/>
                  </a:moveTo>
                  <a:lnTo>
                    <a:pt x="165483" y="368300"/>
                  </a:lnTo>
                  <a:lnTo>
                    <a:pt x="163425" y="381000"/>
                  </a:lnTo>
                  <a:lnTo>
                    <a:pt x="178763" y="381000"/>
                  </a:lnTo>
                  <a:lnTo>
                    <a:pt x="174911" y="393700"/>
                  </a:lnTo>
                  <a:lnTo>
                    <a:pt x="195821" y="393700"/>
                  </a:lnTo>
                  <a:lnTo>
                    <a:pt x="207842" y="368300"/>
                  </a:lnTo>
                  <a:close/>
                </a:path>
                <a:path w="2609215" h="1422400">
                  <a:moveTo>
                    <a:pt x="2440035" y="355600"/>
                  </a:moveTo>
                  <a:lnTo>
                    <a:pt x="2431075" y="368300"/>
                  </a:lnTo>
                  <a:lnTo>
                    <a:pt x="2394527" y="368300"/>
                  </a:lnTo>
                  <a:lnTo>
                    <a:pt x="2403057" y="381000"/>
                  </a:lnTo>
                  <a:lnTo>
                    <a:pt x="2393378" y="381000"/>
                  </a:lnTo>
                  <a:lnTo>
                    <a:pt x="2396874" y="393700"/>
                  </a:lnTo>
                  <a:lnTo>
                    <a:pt x="2463078" y="393700"/>
                  </a:lnTo>
                  <a:lnTo>
                    <a:pt x="2454580" y="381000"/>
                  </a:lnTo>
                  <a:lnTo>
                    <a:pt x="2448456" y="368249"/>
                  </a:lnTo>
                  <a:lnTo>
                    <a:pt x="2440035" y="3556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62038" y="381000"/>
                  </a:lnTo>
                  <a:lnTo>
                    <a:pt x="163425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23483" y="368300"/>
                  </a:moveTo>
                  <a:lnTo>
                    <a:pt x="207842" y="368300"/>
                  </a:lnTo>
                  <a:lnTo>
                    <a:pt x="212808" y="381000"/>
                  </a:lnTo>
                  <a:lnTo>
                    <a:pt x="218334" y="381000"/>
                  </a:lnTo>
                  <a:lnTo>
                    <a:pt x="223483" y="368300"/>
                  </a:lnTo>
                  <a:close/>
                </a:path>
                <a:path w="2609215" h="1422400">
                  <a:moveTo>
                    <a:pt x="228185" y="368300"/>
                  </a:moveTo>
                  <a:lnTo>
                    <a:pt x="223483" y="368300"/>
                  </a:lnTo>
                  <a:lnTo>
                    <a:pt x="227318" y="381000"/>
                  </a:lnTo>
                  <a:lnTo>
                    <a:pt x="228185" y="368300"/>
                  </a:lnTo>
                  <a:close/>
                </a:path>
                <a:path w="2609215" h="1422400">
                  <a:moveTo>
                    <a:pt x="186710" y="342900"/>
                  </a:moveTo>
                  <a:lnTo>
                    <a:pt x="177529" y="355600"/>
                  </a:lnTo>
                  <a:lnTo>
                    <a:pt x="174302" y="368300"/>
                  </a:lnTo>
                  <a:lnTo>
                    <a:pt x="194136" y="368300"/>
                  </a:lnTo>
                  <a:lnTo>
                    <a:pt x="191015" y="355600"/>
                  </a:lnTo>
                  <a:lnTo>
                    <a:pt x="197378" y="355600"/>
                  </a:lnTo>
                  <a:lnTo>
                    <a:pt x="186710" y="342900"/>
                  </a:lnTo>
                  <a:close/>
                </a:path>
                <a:path w="2609215" h="1422400">
                  <a:moveTo>
                    <a:pt x="200498" y="368276"/>
                  </a:moveTo>
                  <a:close/>
                </a:path>
                <a:path w="2609215" h="1422400">
                  <a:moveTo>
                    <a:pt x="225259" y="355600"/>
                  </a:moveTo>
                  <a:lnTo>
                    <a:pt x="212596" y="355600"/>
                  </a:lnTo>
                  <a:lnTo>
                    <a:pt x="200525" y="368249"/>
                  </a:lnTo>
                  <a:lnTo>
                    <a:pt x="221819" y="368300"/>
                  </a:lnTo>
                  <a:lnTo>
                    <a:pt x="222648" y="366457"/>
                  </a:lnTo>
                  <a:lnTo>
                    <a:pt x="225259" y="355600"/>
                  </a:lnTo>
                  <a:close/>
                </a:path>
                <a:path w="2609215" h="1422400">
                  <a:moveTo>
                    <a:pt x="238166" y="355600"/>
                  </a:moveTo>
                  <a:lnTo>
                    <a:pt x="227538" y="355600"/>
                  </a:lnTo>
                  <a:lnTo>
                    <a:pt x="222648" y="366457"/>
                  </a:lnTo>
                  <a:lnTo>
                    <a:pt x="222206" y="368300"/>
                  </a:lnTo>
                  <a:lnTo>
                    <a:pt x="231126" y="368300"/>
                  </a:lnTo>
                  <a:lnTo>
                    <a:pt x="238166" y="355600"/>
                  </a:lnTo>
                  <a:close/>
                </a:path>
                <a:path w="2609215" h="1422400">
                  <a:moveTo>
                    <a:pt x="240630" y="355600"/>
                  </a:moveTo>
                  <a:lnTo>
                    <a:pt x="238899" y="368300"/>
                  </a:lnTo>
                  <a:lnTo>
                    <a:pt x="242024" y="368300"/>
                  </a:lnTo>
                  <a:lnTo>
                    <a:pt x="240630" y="355600"/>
                  </a:lnTo>
                  <a:close/>
                </a:path>
                <a:path w="2609215" h="1422400">
                  <a:moveTo>
                    <a:pt x="2380332" y="355600"/>
                  </a:moveTo>
                  <a:lnTo>
                    <a:pt x="2372227" y="355600"/>
                  </a:lnTo>
                  <a:lnTo>
                    <a:pt x="2380134" y="368300"/>
                  </a:lnTo>
                  <a:lnTo>
                    <a:pt x="2386560" y="368300"/>
                  </a:lnTo>
                  <a:lnTo>
                    <a:pt x="2380332" y="355600"/>
                  </a:lnTo>
                  <a:close/>
                </a:path>
                <a:path w="2609215" h="1422400">
                  <a:moveTo>
                    <a:pt x="2394569" y="355600"/>
                  </a:moveTo>
                  <a:lnTo>
                    <a:pt x="2385755" y="355600"/>
                  </a:lnTo>
                  <a:lnTo>
                    <a:pt x="2392385" y="368300"/>
                  </a:lnTo>
                  <a:lnTo>
                    <a:pt x="2407557" y="368300"/>
                  </a:lnTo>
                  <a:lnTo>
                    <a:pt x="2394569" y="355600"/>
                  </a:lnTo>
                  <a:close/>
                </a:path>
                <a:path w="2609215" h="1422400">
                  <a:moveTo>
                    <a:pt x="2422940" y="342900"/>
                  </a:moveTo>
                  <a:lnTo>
                    <a:pt x="2363413" y="342900"/>
                  </a:lnTo>
                  <a:lnTo>
                    <a:pt x="2363451" y="345091"/>
                  </a:lnTo>
                  <a:lnTo>
                    <a:pt x="2374386" y="355600"/>
                  </a:lnTo>
                  <a:lnTo>
                    <a:pt x="2408843" y="355600"/>
                  </a:lnTo>
                  <a:lnTo>
                    <a:pt x="2416645" y="368300"/>
                  </a:lnTo>
                  <a:lnTo>
                    <a:pt x="2423471" y="368300"/>
                  </a:lnTo>
                  <a:lnTo>
                    <a:pt x="2424136" y="355600"/>
                  </a:lnTo>
                  <a:lnTo>
                    <a:pt x="2422940" y="342900"/>
                  </a:lnTo>
                  <a:close/>
                </a:path>
                <a:path w="2609215" h="1422400">
                  <a:moveTo>
                    <a:pt x="206097" y="355600"/>
                  </a:moveTo>
                  <a:lnTo>
                    <a:pt x="198570" y="355600"/>
                  </a:lnTo>
                  <a:lnTo>
                    <a:pt x="200498" y="368276"/>
                  </a:lnTo>
                  <a:lnTo>
                    <a:pt x="206097" y="355600"/>
                  </a:lnTo>
                  <a:close/>
                </a:path>
                <a:path w="2609215" h="1422400">
                  <a:moveTo>
                    <a:pt x="227538" y="355600"/>
                  </a:moveTo>
                  <a:lnTo>
                    <a:pt x="225259" y="355600"/>
                  </a:lnTo>
                  <a:lnTo>
                    <a:pt x="222648" y="366457"/>
                  </a:lnTo>
                  <a:lnTo>
                    <a:pt x="227538" y="355600"/>
                  </a:lnTo>
                  <a:close/>
                </a:path>
                <a:path w="2609215" h="1422400">
                  <a:moveTo>
                    <a:pt x="285861" y="317500"/>
                  </a:moveTo>
                  <a:lnTo>
                    <a:pt x="221266" y="317500"/>
                  </a:lnTo>
                  <a:lnTo>
                    <a:pt x="196740" y="330200"/>
                  </a:lnTo>
                  <a:lnTo>
                    <a:pt x="194746" y="342900"/>
                  </a:lnTo>
                  <a:lnTo>
                    <a:pt x="203844" y="355600"/>
                  </a:lnTo>
                  <a:lnTo>
                    <a:pt x="253349" y="355600"/>
                  </a:lnTo>
                  <a:lnTo>
                    <a:pt x="253054" y="342900"/>
                  </a:lnTo>
                  <a:lnTo>
                    <a:pt x="234564" y="342900"/>
                  </a:lnTo>
                  <a:lnTo>
                    <a:pt x="244808" y="330200"/>
                  </a:lnTo>
                  <a:lnTo>
                    <a:pt x="281646" y="330200"/>
                  </a:lnTo>
                  <a:lnTo>
                    <a:pt x="285861" y="317500"/>
                  </a:lnTo>
                  <a:close/>
                </a:path>
                <a:path w="2609215" h="1422400">
                  <a:moveTo>
                    <a:pt x="2361171" y="342900"/>
                  </a:moveTo>
                  <a:lnTo>
                    <a:pt x="2359659" y="342900"/>
                  </a:lnTo>
                  <a:lnTo>
                    <a:pt x="2363630" y="355600"/>
                  </a:lnTo>
                  <a:lnTo>
                    <a:pt x="2363451" y="345091"/>
                  </a:lnTo>
                  <a:lnTo>
                    <a:pt x="2361171" y="342900"/>
                  </a:lnTo>
                  <a:close/>
                </a:path>
                <a:path w="2609215" h="1422400">
                  <a:moveTo>
                    <a:pt x="269830" y="330200"/>
                  </a:moveTo>
                  <a:lnTo>
                    <a:pt x="247655" y="330200"/>
                  </a:lnTo>
                  <a:lnTo>
                    <a:pt x="245213" y="342900"/>
                  </a:lnTo>
                  <a:lnTo>
                    <a:pt x="251601" y="342900"/>
                  </a:lnTo>
                  <a:lnTo>
                    <a:pt x="269830" y="330200"/>
                  </a:lnTo>
                  <a:close/>
                </a:path>
                <a:path w="2609215" h="1422400">
                  <a:moveTo>
                    <a:pt x="271637" y="330200"/>
                  </a:moveTo>
                  <a:lnTo>
                    <a:pt x="269830" y="330200"/>
                  </a:lnTo>
                  <a:lnTo>
                    <a:pt x="264732" y="342900"/>
                  </a:lnTo>
                  <a:lnTo>
                    <a:pt x="271637" y="330200"/>
                  </a:lnTo>
                  <a:close/>
                </a:path>
                <a:path w="2609215" h="1422400">
                  <a:moveTo>
                    <a:pt x="2337832" y="330200"/>
                  </a:moveTo>
                  <a:lnTo>
                    <a:pt x="2336616" y="330200"/>
                  </a:lnTo>
                  <a:lnTo>
                    <a:pt x="2340272" y="342900"/>
                  </a:lnTo>
                  <a:lnTo>
                    <a:pt x="2343932" y="342900"/>
                  </a:lnTo>
                  <a:lnTo>
                    <a:pt x="2341022" y="332781"/>
                  </a:lnTo>
                  <a:lnTo>
                    <a:pt x="2337832" y="330200"/>
                  </a:lnTo>
                  <a:close/>
                </a:path>
                <a:path w="2609215" h="1422400">
                  <a:moveTo>
                    <a:pt x="2362469" y="330200"/>
                  </a:moveTo>
                  <a:lnTo>
                    <a:pt x="2340280" y="330200"/>
                  </a:lnTo>
                  <a:lnTo>
                    <a:pt x="2341022" y="332781"/>
                  </a:lnTo>
                  <a:lnTo>
                    <a:pt x="2353526" y="342900"/>
                  </a:lnTo>
                  <a:lnTo>
                    <a:pt x="2368331" y="342900"/>
                  </a:lnTo>
                  <a:lnTo>
                    <a:pt x="2362469" y="330200"/>
                  </a:lnTo>
                  <a:close/>
                </a:path>
                <a:path w="2609215" h="1422400">
                  <a:moveTo>
                    <a:pt x="2408163" y="330200"/>
                  </a:moveTo>
                  <a:lnTo>
                    <a:pt x="2365571" y="330200"/>
                  </a:lnTo>
                  <a:lnTo>
                    <a:pt x="2370053" y="342900"/>
                  </a:lnTo>
                  <a:lnTo>
                    <a:pt x="2418182" y="342900"/>
                  </a:lnTo>
                  <a:lnTo>
                    <a:pt x="2408163" y="330200"/>
                  </a:lnTo>
                  <a:close/>
                </a:path>
                <a:path w="2609215" h="1422400">
                  <a:moveTo>
                    <a:pt x="2322049" y="317500"/>
                  </a:moveTo>
                  <a:lnTo>
                    <a:pt x="2323013" y="330200"/>
                  </a:lnTo>
                  <a:lnTo>
                    <a:pt x="2325695" y="330200"/>
                  </a:lnTo>
                  <a:lnTo>
                    <a:pt x="2322049" y="317500"/>
                  </a:lnTo>
                  <a:close/>
                </a:path>
                <a:path w="2609215" h="1422400">
                  <a:moveTo>
                    <a:pt x="2313531" y="303854"/>
                  </a:moveTo>
                  <a:lnTo>
                    <a:pt x="2313321" y="304800"/>
                  </a:lnTo>
                  <a:lnTo>
                    <a:pt x="2322138" y="317500"/>
                  </a:lnTo>
                  <a:lnTo>
                    <a:pt x="2337832" y="330200"/>
                  </a:lnTo>
                  <a:lnTo>
                    <a:pt x="2393681" y="330200"/>
                  </a:lnTo>
                  <a:lnTo>
                    <a:pt x="2396404" y="317500"/>
                  </a:lnTo>
                  <a:lnTo>
                    <a:pt x="2382450" y="317500"/>
                  </a:lnTo>
                  <a:lnTo>
                    <a:pt x="2380314" y="304800"/>
                  </a:lnTo>
                  <a:lnTo>
                    <a:pt x="2314180" y="304800"/>
                  </a:lnTo>
                  <a:lnTo>
                    <a:pt x="2313531" y="303854"/>
                  </a:lnTo>
                  <a:close/>
                </a:path>
                <a:path w="2609215" h="1422400">
                  <a:moveTo>
                    <a:pt x="2401983" y="317500"/>
                  </a:moveTo>
                  <a:lnTo>
                    <a:pt x="2396404" y="317500"/>
                  </a:lnTo>
                  <a:lnTo>
                    <a:pt x="2398813" y="330200"/>
                  </a:lnTo>
                  <a:lnTo>
                    <a:pt x="2407096" y="330200"/>
                  </a:lnTo>
                  <a:lnTo>
                    <a:pt x="2401983" y="317500"/>
                  </a:lnTo>
                  <a:close/>
                </a:path>
                <a:path w="2609215" h="1422400">
                  <a:moveTo>
                    <a:pt x="290994" y="304800"/>
                  </a:moveTo>
                  <a:lnTo>
                    <a:pt x="238235" y="304800"/>
                  </a:lnTo>
                  <a:lnTo>
                    <a:pt x="228510" y="317500"/>
                  </a:lnTo>
                  <a:lnTo>
                    <a:pt x="292709" y="317500"/>
                  </a:lnTo>
                  <a:lnTo>
                    <a:pt x="290994" y="304800"/>
                  </a:lnTo>
                  <a:close/>
                </a:path>
                <a:path w="2609215" h="1422400">
                  <a:moveTo>
                    <a:pt x="251694" y="292100"/>
                  </a:moveTo>
                  <a:lnTo>
                    <a:pt x="244703" y="304800"/>
                  </a:lnTo>
                  <a:lnTo>
                    <a:pt x="249355" y="298540"/>
                  </a:lnTo>
                  <a:lnTo>
                    <a:pt x="251694" y="292100"/>
                  </a:lnTo>
                  <a:close/>
                </a:path>
                <a:path w="2609215" h="1422400">
                  <a:moveTo>
                    <a:pt x="322802" y="279400"/>
                  </a:moveTo>
                  <a:lnTo>
                    <a:pt x="268364" y="279400"/>
                  </a:lnTo>
                  <a:lnTo>
                    <a:pt x="254143" y="292100"/>
                  </a:lnTo>
                  <a:lnTo>
                    <a:pt x="249355" y="298540"/>
                  </a:lnTo>
                  <a:lnTo>
                    <a:pt x="247083" y="304800"/>
                  </a:lnTo>
                  <a:lnTo>
                    <a:pt x="301407" y="304800"/>
                  </a:lnTo>
                  <a:lnTo>
                    <a:pt x="302015" y="292100"/>
                  </a:lnTo>
                  <a:lnTo>
                    <a:pt x="305705" y="292100"/>
                  </a:lnTo>
                  <a:lnTo>
                    <a:pt x="322802" y="279400"/>
                  </a:lnTo>
                  <a:close/>
                </a:path>
                <a:path w="2609215" h="1422400">
                  <a:moveTo>
                    <a:pt x="2282013" y="304594"/>
                  </a:moveTo>
                  <a:lnTo>
                    <a:pt x="2282072" y="304800"/>
                  </a:lnTo>
                  <a:lnTo>
                    <a:pt x="2282234" y="304800"/>
                  </a:lnTo>
                  <a:lnTo>
                    <a:pt x="2282013" y="304594"/>
                  </a:lnTo>
                  <a:close/>
                </a:path>
                <a:path w="2609215" h="1422400">
                  <a:moveTo>
                    <a:pt x="2305464" y="292100"/>
                  </a:moveTo>
                  <a:lnTo>
                    <a:pt x="2290120" y="292100"/>
                  </a:lnTo>
                  <a:lnTo>
                    <a:pt x="2292464" y="304800"/>
                  </a:lnTo>
                  <a:lnTo>
                    <a:pt x="2304993" y="304800"/>
                  </a:lnTo>
                  <a:lnTo>
                    <a:pt x="2305854" y="292667"/>
                  </a:lnTo>
                  <a:lnTo>
                    <a:pt x="2305464" y="292100"/>
                  </a:lnTo>
                  <a:close/>
                </a:path>
                <a:path w="2609215" h="1422400">
                  <a:moveTo>
                    <a:pt x="2314222" y="300745"/>
                  </a:moveTo>
                  <a:lnTo>
                    <a:pt x="2313531" y="303854"/>
                  </a:lnTo>
                  <a:lnTo>
                    <a:pt x="2314180" y="304800"/>
                  </a:lnTo>
                  <a:lnTo>
                    <a:pt x="2314222" y="300745"/>
                  </a:lnTo>
                  <a:close/>
                </a:path>
                <a:path w="2609215" h="1422400">
                  <a:moveTo>
                    <a:pt x="2355523" y="292100"/>
                  </a:moveTo>
                  <a:lnTo>
                    <a:pt x="2316141" y="292100"/>
                  </a:lnTo>
                  <a:lnTo>
                    <a:pt x="2314222" y="300745"/>
                  </a:lnTo>
                  <a:lnTo>
                    <a:pt x="2314180" y="304800"/>
                  </a:lnTo>
                  <a:lnTo>
                    <a:pt x="2358232" y="304800"/>
                  </a:lnTo>
                  <a:lnTo>
                    <a:pt x="2355523" y="292100"/>
                  </a:lnTo>
                  <a:close/>
                </a:path>
                <a:path w="2609215" h="1422400">
                  <a:moveTo>
                    <a:pt x="2278428" y="292100"/>
                  </a:moveTo>
                  <a:lnTo>
                    <a:pt x="2268554" y="292100"/>
                  </a:lnTo>
                  <a:lnTo>
                    <a:pt x="2282013" y="304594"/>
                  </a:lnTo>
                  <a:lnTo>
                    <a:pt x="2278428" y="292100"/>
                  </a:lnTo>
                  <a:close/>
                </a:path>
                <a:path w="2609215" h="1422400">
                  <a:moveTo>
                    <a:pt x="2314311" y="292100"/>
                  </a:moveTo>
                  <a:lnTo>
                    <a:pt x="2305894" y="292100"/>
                  </a:lnTo>
                  <a:lnTo>
                    <a:pt x="2305854" y="292667"/>
                  </a:lnTo>
                  <a:lnTo>
                    <a:pt x="2313531" y="303854"/>
                  </a:lnTo>
                  <a:lnTo>
                    <a:pt x="2314222" y="300745"/>
                  </a:lnTo>
                  <a:lnTo>
                    <a:pt x="2314311" y="292100"/>
                  </a:lnTo>
                  <a:close/>
                </a:path>
                <a:path w="2609215" h="1422400">
                  <a:moveTo>
                    <a:pt x="2305894" y="292100"/>
                  </a:moveTo>
                  <a:lnTo>
                    <a:pt x="2305464" y="292100"/>
                  </a:lnTo>
                  <a:lnTo>
                    <a:pt x="2305854" y="292667"/>
                  </a:lnTo>
                  <a:lnTo>
                    <a:pt x="2305894" y="292100"/>
                  </a:lnTo>
                  <a:close/>
                </a:path>
                <a:path w="2609215" h="1422400">
                  <a:moveTo>
                    <a:pt x="349078" y="279400"/>
                  </a:moveTo>
                  <a:lnTo>
                    <a:pt x="322802" y="279400"/>
                  </a:lnTo>
                  <a:lnTo>
                    <a:pt x="319522" y="292100"/>
                  </a:lnTo>
                  <a:lnTo>
                    <a:pt x="349078" y="279400"/>
                  </a:lnTo>
                  <a:close/>
                </a:path>
                <a:path w="2609215" h="1422400">
                  <a:moveTo>
                    <a:pt x="2306407" y="279400"/>
                  </a:moveTo>
                  <a:lnTo>
                    <a:pt x="2264193" y="279400"/>
                  </a:lnTo>
                  <a:lnTo>
                    <a:pt x="2261006" y="292100"/>
                  </a:lnTo>
                  <a:lnTo>
                    <a:pt x="2310254" y="292100"/>
                  </a:lnTo>
                  <a:lnTo>
                    <a:pt x="2306407" y="279400"/>
                  </a:lnTo>
                  <a:close/>
                </a:path>
                <a:path w="2609215" h="1422400">
                  <a:moveTo>
                    <a:pt x="2319582" y="279400"/>
                  </a:moveTo>
                  <a:lnTo>
                    <a:pt x="2306407" y="279400"/>
                  </a:lnTo>
                  <a:lnTo>
                    <a:pt x="2310438" y="292100"/>
                  </a:lnTo>
                  <a:lnTo>
                    <a:pt x="2319663" y="292100"/>
                  </a:lnTo>
                  <a:lnTo>
                    <a:pt x="2319582" y="279400"/>
                  </a:lnTo>
                  <a:close/>
                </a:path>
                <a:path w="2609215" h="1422400">
                  <a:moveTo>
                    <a:pt x="2325970" y="279400"/>
                  </a:moveTo>
                  <a:lnTo>
                    <a:pt x="2319582" y="279400"/>
                  </a:lnTo>
                  <a:lnTo>
                    <a:pt x="2319663" y="292100"/>
                  </a:lnTo>
                  <a:lnTo>
                    <a:pt x="2324859" y="292100"/>
                  </a:lnTo>
                  <a:lnTo>
                    <a:pt x="2325970" y="279400"/>
                  </a:lnTo>
                  <a:close/>
                </a:path>
                <a:path w="2609215" h="1422400">
                  <a:moveTo>
                    <a:pt x="2341180" y="279400"/>
                  </a:moveTo>
                  <a:lnTo>
                    <a:pt x="2325970" y="279400"/>
                  </a:lnTo>
                  <a:lnTo>
                    <a:pt x="2324859" y="292100"/>
                  </a:lnTo>
                  <a:lnTo>
                    <a:pt x="2352119" y="292100"/>
                  </a:lnTo>
                  <a:lnTo>
                    <a:pt x="2341180" y="279400"/>
                  </a:lnTo>
                  <a:close/>
                </a:path>
                <a:path w="2609215" h="1422400">
                  <a:moveTo>
                    <a:pt x="312781" y="254000"/>
                  </a:moveTo>
                  <a:lnTo>
                    <a:pt x="293568" y="254000"/>
                  </a:lnTo>
                  <a:lnTo>
                    <a:pt x="275714" y="279400"/>
                  </a:lnTo>
                  <a:lnTo>
                    <a:pt x="365036" y="279400"/>
                  </a:lnTo>
                  <a:lnTo>
                    <a:pt x="365111" y="266700"/>
                  </a:lnTo>
                  <a:lnTo>
                    <a:pt x="304695" y="266700"/>
                  </a:lnTo>
                  <a:lnTo>
                    <a:pt x="312781" y="254000"/>
                  </a:lnTo>
                  <a:close/>
                </a:path>
                <a:path w="2609215" h="1422400">
                  <a:moveTo>
                    <a:pt x="2238133" y="272417"/>
                  </a:moveTo>
                  <a:lnTo>
                    <a:pt x="2236953" y="279400"/>
                  </a:lnTo>
                  <a:lnTo>
                    <a:pt x="2243372" y="279400"/>
                  </a:lnTo>
                  <a:lnTo>
                    <a:pt x="2238133" y="272417"/>
                  </a:lnTo>
                  <a:close/>
                </a:path>
                <a:path w="2609215" h="1422400">
                  <a:moveTo>
                    <a:pt x="2244160" y="275581"/>
                  </a:moveTo>
                  <a:lnTo>
                    <a:pt x="2243372" y="279400"/>
                  </a:lnTo>
                  <a:lnTo>
                    <a:pt x="2246335" y="279400"/>
                  </a:lnTo>
                  <a:lnTo>
                    <a:pt x="2244160" y="275581"/>
                  </a:lnTo>
                  <a:close/>
                </a:path>
                <a:path w="2609215" h="1422400">
                  <a:moveTo>
                    <a:pt x="2254472" y="266700"/>
                  </a:moveTo>
                  <a:lnTo>
                    <a:pt x="2252063" y="266700"/>
                  </a:lnTo>
                  <a:lnTo>
                    <a:pt x="2255330" y="279400"/>
                  </a:lnTo>
                  <a:lnTo>
                    <a:pt x="2261062" y="279400"/>
                  </a:lnTo>
                  <a:lnTo>
                    <a:pt x="2254472" y="266700"/>
                  </a:lnTo>
                  <a:close/>
                </a:path>
                <a:path w="2609215" h="1422400">
                  <a:moveTo>
                    <a:pt x="2270743" y="266700"/>
                  </a:moveTo>
                  <a:lnTo>
                    <a:pt x="2260293" y="266700"/>
                  </a:lnTo>
                  <a:lnTo>
                    <a:pt x="2275130" y="279400"/>
                  </a:lnTo>
                  <a:lnTo>
                    <a:pt x="2278690" y="279400"/>
                  </a:lnTo>
                  <a:lnTo>
                    <a:pt x="2270743" y="266700"/>
                  </a:lnTo>
                  <a:close/>
                </a:path>
                <a:path w="2609215" h="1422400">
                  <a:moveTo>
                    <a:pt x="2330149" y="266700"/>
                  </a:moveTo>
                  <a:lnTo>
                    <a:pt x="2270743" y="266700"/>
                  </a:lnTo>
                  <a:lnTo>
                    <a:pt x="2279214" y="279400"/>
                  </a:lnTo>
                  <a:lnTo>
                    <a:pt x="2337924" y="279400"/>
                  </a:lnTo>
                  <a:lnTo>
                    <a:pt x="2330149" y="266700"/>
                  </a:lnTo>
                  <a:close/>
                </a:path>
                <a:path w="2609215" h="1422400">
                  <a:moveTo>
                    <a:pt x="2245993" y="266700"/>
                  </a:moveTo>
                  <a:lnTo>
                    <a:pt x="2239100" y="266700"/>
                  </a:lnTo>
                  <a:lnTo>
                    <a:pt x="2244160" y="275581"/>
                  </a:lnTo>
                  <a:lnTo>
                    <a:pt x="2245993" y="266700"/>
                  </a:lnTo>
                  <a:close/>
                </a:path>
                <a:path w="2609215" h="1422400">
                  <a:moveTo>
                    <a:pt x="2239100" y="266700"/>
                  </a:moveTo>
                  <a:lnTo>
                    <a:pt x="2233843" y="266700"/>
                  </a:lnTo>
                  <a:lnTo>
                    <a:pt x="2238133" y="272417"/>
                  </a:lnTo>
                  <a:lnTo>
                    <a:pt x="2239100" y="266700"/>
                  </a:lnTo>
                  <a:close/>
                </a:path>
                <a:path w="2609215" h="1422400">
                  <a:moveTo>
                    <a:pt x="326493" y="254000"/>
                  </a:moveTo>
                  <a:lnTo>
                    <a:pt x="314514" y="254000"/>
                  </a:lnTo>
                  <a:lnTo>
                    <a:pt x="304695" y="266700"/>
                  </a:lnTo>
                  <a:lnTo>
                    <a:pt x="324886" y="266700"/>
                  </a:lnTo>
                  <a:lnTo>
                    <a:pt x="326493" y="254000"/>
                  </a:lnTo>
                  <a:close/>
                </a:path>
                <a:path w="2609215" h="1422400">
                  <a:moveTo>
                    <a:pt x="393098" y="241300"/>
                  </a:moveTo>
                  <a:lnTo>
                    <a:pt x="339370" y="241300"/>
                  </a:lnTo>
                  <a:lnTo>
                    <a:pt x="344204" y="254000"/>
                  </a:lnTo>
                  <a:lnTo>
                    <a:pt x="324886" y="266700"/>
                  </a:lnTo>
                  <a:lnTo>
                    <a:pt x="365111" y="266700"/>
                  </a:lnTo>
                  <a:lnTo>
                    <a:pt x="370958" y="254000"/>
                  </a:lnTo>
                  <a:lnTo>
                    <a:pt x="384394" y="254000"/>
                  </a:lnTo>
                  <a:lnTo>
                    <a:pt x="393098" y="241300"/>
                  </a:lnTo>
                  <a:close/>
                </a:path>
                <a:path w="2609215" h="1422400">
                  <a:moveTo>
                    <a:pt x="375784" y="266210"/>
                  </a:moveTo>
                  <a:lnTo>
                    <a:pt x="374884" y="266700"/>
                  </a:lnTo>
                  <a:lnTo>
                    <a:pt x="375739" y="266700"/>
                  </a:lnTo>
                  <a:lnTo>
                    <a:pt x="375784" y="266210"/>
                  </a:lnTo>
                  <a:close/>
                </a:path>
                <a:path w="2609215" h="1422400">
                  <a:moveTo>
                    <a:pt x="2233935" y="254000"/>
                  </a:moveTo>
                  <a:lnTo>
                    <a:pt x="2209536" y="254000"/>
                  </a:lnTo>
                  <a:lnTo>
                    <a:pt x="2219774" y="266700"/>
                  </a:lnTo>
                  <a:lnTo>
                    <a:pt x="2237052" y="266700"/>
                  </a:lnTo>
                  <a:lnTo>
                    <a:pt x="2233935" y="254000"/>
                  </a:lnTo>
                  <a:close/>
                </a:path>
                <a:path w="2609215" h="1422400">
                  <a:moveTo>
                    <a:pt x="2273570" y="254000"/>
                  </a:moveTo>
                  <a:lnTo>
                    <a:pt x="2242126" y="254000"/>
                  </a:lnTo>
                  <a:lnTo>
                    <a:pt x="2237052" y="266700"/>
                  </a:lnTo>
                  <a:lnTo>
                    <a:pt x="2273716" y="266700"/>
                  </a:lnTo>
                  <a:lnTo>
                    <a:pt x="2273570" y="254000"/>
                  </a:lnTo>
                  <a:close/>
                </a:path>
                <a:path w="2609215" h="1422400">
                  <a:moveTo>
                    <a:pt x="2308013" y="254000"/>
                  </a:moveTo>
                  <a:lnTo>
                    <a:pt x="2277528" y="254000"/>
                  </a:lnTo>
                  <a:lnTo>
                    <a:pt x="2280030" y="266700"/>
                  </a:lnTo>
                  <a:lnTo>
                    <a:pt x="2315998" y="266700"/>
                  </a:lnTo>
                  <a:lnTo>
                    <a:pt x="2316162" y="265805"/>
                  </a:lnTo>
                  <a:lnTo>
                    <a:pt x="2308013" y="254000"/>
                  </a:lnTo>
                  <a:close/>
                </a:path>
                <a:path w="2609215" h="1422400">
                  <a:moveTo>
                    <a:pt x="2318333" y="254000"/>
                  </a:moveTo>
                  <a:lnTo>
                    <a:pt x="2316162" y="265805"/>
                  </a:lnTo>
                  <a:lnTo>
                    <a:pt x="2316780" y="266700"/>
                  </a:lnTo>
                  <a:lnTo>
                    <a:pt x="2325359" y="266700"/>
                  </a:lnTo>
                  <a:lnTo>
                    <a:pt x="2318333" y="254000"/>
                  </a:lnTo>
                  <a:close/>
                </a:path>
                <a:path w="2609215" h="1422400">
                  <a:moveTo>
                    <a:pt x="408551" y="241300"/>
                  </a:moveTo>
                  <a:lnTo>
                    <a:pt x="400067" y="241300"/>
                  </a:lnTo>
                  <a:lnTo>
                    <a:pt x="389627" y="254000"/>
                  </a:lnTo>
                  <a:lnTo>
                    <a:pt x="376922" y="254000"/>
                  </a:lnTo>
                  <a:lnTo>
                    <a:pt x="375784" y="266210"/>
                  </a:lnTo>
                  <a:lnTo>
                    <a:pt x="398254" y="254000"/>
                  </a:lnTo>
                  <a:lnTo>
                    <a:pt x="408551" y="241300"/>
                  </a:lnTo>
                  <a:close/>
                </a:path>
                <a:path w="2609215" h="1422400">
                  <a:moveTo>
                    <a:pt x="307793" y="253587"/>
                  </a:moveTo>
                  <a:lnTo>
                    <a:pt x="307399" y="254000"/>
                  </a:lnTo>
                  <a:lnTo>
                    <a:pt x="307609" y="254000"/>
                  </a:lnTo>
                  <a:lnTo>
                    <a:pt x="307793" y="253587"/>
                  </a:lnTo>
                  <a:close/>
                </a:path>
                <a:path w="2609215" h="1422400">
                  <a:moveTo>
                    <a:pt x="339370" y="241300"/>
                  </a:moveTo>
                  <a:lnTo>
                    <a:pt x="319504" y="241300"/>
                  </a:lnTo>
                  <a:lnTo>
                    <a:pt x="310784" y="250448"/>
                  </a:lnTo>
                  <a:lnTo>
                    <a:pt x="309949" y="254000"/>
                  </a:lnTo>
                  <a:lnTo>
                    <a:pt x="324267" y="254000"/>
                  </a:lnTo>
                  <a:lnTo>
                    <a:pt x="339370" y="241300"/>
                  </a:lnTo>
                  <a:close/>
                </a:path>
                <a:path w="2609215" h="1422400">
                  <a:moveTo>
                    <a:pt x="421501" y="241300"/>
                  </a:moveTo>
                  <a:lnTo>
                    <a:pt x="413113" y="241300"/>
                  </a:lnTo>
                  <a:lnTo>
                    <a:pt x="419836" y="254000"/>
                  </a:lnTo>
                  <a:lnTo>
                    <a:pt x="421501" y="241300"/>
                  </a:lnTo>
                  <a:close/>
                </a:path>
                <a:path w="2609215" h="1422400">
                  <a:moveTo>
                    <a:pt x="2296716" y="241300"/>
                  </a:moveTo>
                  <a:lnTo>
                    <a:pt x="2210245" y="241300"/>
                  </a:lnTo>
                  <a:lnTo>
                    <a:pt x="2219018" y="254000"/>
                  </a:lnTo>
                  <a:lnTo>
                    <a:pt x="2295306" y="254000"/>
                  </a:lnTo>
                  <a:lnTo>
                    <a:pt x="2296716" y="241300"/>
                  </a:lnTo>
                  <a:close/>
                </a:path>
                <a:path w="2609215" h="1422400">
                  <a:moveTo>
                    <a:pt x="312573" y="242846"/>
                  </a:moveTo>
                  <a:lnTo>
                    <a:pt x="307793" y="253587"/>
                  </a:lnTo>
                  <a:lnTo>
                    <a:pt x="310784" y="250448"/>
                  </a:lnTo>
                  <a:lnTo>
                    <a:pt x="312573" y="242846"/>
                  </a:lnTo>
                  <a:close/>
                </a:path>
                <a:path w="2609215" h="1422400">
                  <a:moveTo>
                    <a:pt x="313262" y="241300"/>
                  </a:moveTo>
                  <a:lnTo>
                    <a:pt x="312937" y="241300"/>
                  </a:lnTo>
                  <a:lnTo>
                    <a:pt x="312573" y="242846"/>
                  </a:lnTo>
                  <a:lnTo>
                    <a:pt x="313262" y="241300"/>
                  </a:lnTo>
                  <a:close/>
                </a:path>
                <a:path w="2609215" h="1422400">
                  <a:moveTo>
                    <a:pt x="415943" y="209220"/>
                  </a:moveTo>
                  <a:lnTo>
                    <a:pt x="416537" y="215900"/>
                  </a:lnTo>
                  <a:lnTo>
                    <a:pt x="420628" y="228600"/>
                  </a:lnTo>
                  <a:lnTo>
                    <a:pt x="345388" y="228600"/>
                  </a:lnTo>
                  <a:lnTo>
                    <a:pt x="333501" y="241300"/>
                  </a:lnTo>
                  <a:lnTo>
                    <a:pt x="430401" y="241300"/>
                  </a:lnTo>
                  <a:lnTo>
                    <a:pt x="423116" y="228600"/>
                  </a:lnTo>
                  <a:lnTo>
                    <a:pt x="418995" y="215900"/>
                  </a:lnTo>
                  <a:lnTo>
                    <a:pt x="415943" y="209220"/>
                  </a:lnTo>
                  <a:close/>
                </a:path>
                <a:path w="2609215" h="1422400">
                  <a:moveTo>
                    <a:pt x="443489" y="228600"/>
                  </a:moveTo>
                  <a:lnTo>
                    <a:pt x="428419" y="228600"/>
                  </a:lnTo>
                  <a:lnTo>
                    <a:pt x="440652" y="241300"/>
                  </a:lnTo>
                  <a:lnTo>
                    <a:pt x="441479" y="241300"/>
                  </a:lnTo>
                  <a:lnTo>
                    <a:pt x="443976" y="231435"/>
                  </a:lnTo>
                  <a:lnTo>
                    <a:pt x="443489" y="228600"/>
                  </a:lnTo>
                  <a:close/>
                </a:path>
                <a:path w="2609215" h="1422400">
                  <a:moveTo>
                    <a:pt x="448819" y="228600"/>
                  </a:moveTo>
                  <a:lnTo>
                    <a:pt x="444694" y="228600"/>
                  </a:lnTo>
                  <a:lnTo>
                    <a:pt x="443976" y="231435"/>
                  </a:lnTo>
                  <a:lnTo>
                    <a:pt x="445667" y="241300"/>
                  </a:lnTo>
                  <a:lnTo>
                    <a:pt x="448819" y="228600"/>
                  </a:lnTo>
                  <a:close/>
                </a:path>
                <a:path w="2609215" h="1422400">
                  <a:moveTo>
                    <a:pt x="2176955" y="228600"/>
                  </a:moveTo>
                  <a:lnTo>
                    <a:pt x="2164084" y="228600"/>
                  </a:lnTo>
                  <a:lnTo>
                    <a:pt x="2171987" y="241300"/>
                  </a:lnTo>
                  <a:lnTo>
                    <a:pt x="2183028" y="241300"/>
                  </a:lnTo>
                  <a:lnTo>
                    <a:pt x="2176955" y="228600"/>
                  </a:lnTo>
                  <a:close/>
                </a:path>
                <a:path w="2609215" h="1422400">
                  <a:moveTo>
                    <a:pt x="2183772" y="228600"/>
                  </a:moveTo>
                  <a:lnTo>
                    <a:pt x="2178986" y="228600"/>
                  </a:lnTo>
                  <a:lnTo>
                    <a:pt x="2183028" y="241300"/>
                  </a:lnTo>
                  <a:lnTo>
                    <a:pt x="2183803" y="241300"/>
                  </a:lnTo>
                  <a:lnTo>
                    <a:pt x="2183772" y="228600"/>
                  </a:lnTo>
                  <a:close/>
                </a:path>
                <a:path w="2609215" h="1422400">
                  <a:moveTo>
                    <a:pt x="2198659" y="228600"/>
                  </a:moveTo>
                  <a:lnTo>
                    <a:pt x="2190578" y="228600"/>
                  </a:lnTo>
                  <a:lnTo>
                    <a:pt x="2192546" y="241300"/>
                  </a:lnTo>
                  <a:lnTo>
                    <a:pt x="2199332" y="241300"/>
                  </a:lnTo>
                  <a:lnTo>
                    <a:pt x="2198659" y="228600"/>
                  </a:lnTo>
                  <a:close/>
                </a:path>
                <a:path w="2609215" h="1422400">
                  <a:moveTo>
                    <a:pt x="2275078" y="228600"/>
                  </a:moveTo>
                  <a:lnTo>
                    <a:pt x="2219969" y="228600"/>
                  </a:lnTo>
                  <a:lnTo>
                    <a:pt x="2229561" y="241300"/>
                  </a:lnTo>
                  <a:lnTo>
                    <a:pt x="2279685" y="241300"/>
                  </a:lnTo>
                  <a:lnTo>
                    <a:pt x="2279853" y="236666"/>
                  </a:lnTo>
                  <a:lnTo>
                    <a:pt x="2275078" y="228600"/>
                  </a:lnTo>
                  <a:close/>
                </a:path>
                <a:path w="2609215" h="1422400">
                  <a:moveTo>
                    <a:pt x="2282430" y="228600"/>
                  </a:moveTo>
                  <a:lnTo>
                    <a:pt x="2280146" y="228600"/>
                  </a:lnTo>
                  <a:lnTo>
                    <a:pt x="2279853" y="236666"/>
                  </a:lnTo>
                  <a:lnTo>
                    <a:pt x="2282596" y="241300"/>
                  </a:lnTo>
                  <a:lnTo>
                    <a:pt x="2283341" y="241300"/>
                  </a:lnTo>
                  <a:lnTo>
                    <a:pt x="2282430" y="228600"/>
                  </a:lnTo>
                  <a:close/>
                </a:path>
                <a:path w="2609215" h="1422400">
                  <a:moveTo>
                    <a:pt x="366097" y="215900"/>
                  </a:moveTo>
                  <a:lnTo>
                    <a:pt x="360667" y="215900"/>
                  </a:lnTo>
                  <a:lnTo>
                    <a:pt x="347450" y="228600"/>
                  </a:lnTo>
                  <a:lnTo>
                    <a:pt x="363542" y="228600"/>
                  </a:lnTo>
                  <a:lnTo>
                    <a:pt x="366097" y="215900"/>
                  </a:lnTo>
                  <a:close/>
                </a:path>
                <a:path w="2609215" h="1422400">
                  <a:moveTo>
                    <a:pt x="413191" y="203200"/>
                  </a:moveTo>
                  <a:lnTo>
                    <a:pt x="385512" y="203200"/>
                  </a:lnTo>
                  <a:lnTo>
                    <a:pt x="379263" y="215900"/>
                  </a:lnTo>
                  <a:lnTo>
                    <a:pt x="370958" y="215900"/>
                  </a:lnTo>
                  <a:lnTo>
                    <a:pt x="363542" y="228600"/>
                  </a:lnTo>
                  <a:lnTo>
                    <a:pt x="420628" y="228600"/>
                  </a:lnTo>
                  <a:lnTo>
                    <a:pt x="416537" y="215900"/>
                  </a:lnTo>
                  <a:lnTo>
                    <a:pt x="415943" y="209220"/>
                  </a:lnTo>
                  <a:lnTo>
                    <a:pt x="413191" y="203200"/>
                  </a:lnTo>
                  <a:close/>
                </a:path>
                <a:path w="2609215" h="1422400">
                  <a:moveTo>
                    <a:pt x="467655" y="203200"/>
                  </a:moveTo>
                  <a:lnTo>
                    <a:pt x="415407" y="203200"/>
                  </a:lnTo>
                  <a:lnTo>
                    <a:pt x="415943" y="209220"/>
                  </a:lnTo>
                  <a:lnTo>
                    <a:pt x="418995" y="215900"/>
                  </a:lnTo>
                  <a:lnTo>
                    <a:pt x="423116" y="228600"/>
                  </a:lnTo>
                  <a:lnTo>
                    <a:pt x="457496" y="228600"/>
                  </a:lnTo>
                  <a:lnTo>
                    <a:pt x="461594" y="215900"/>
                  </a:lnTo>
                  <a:lnTo>
                    <a:pt x="467655" y="203200"/>
                  </a:lnTo>
                  <a:close/>
                </a:path>
                <a:path w="2609215" h="1422400">
                  <a:moveTo>
                    <a:pt x="2144977" y="215900"/>
                  </a:moveTo>
                  <a:lnTo>
                    <a:pt x="2139122" y="215900"/>
                  </a:lnTo>
                  <a:lnTo>
                    <a:pt x="2140788" y="228600"/>
                  </a:lnTo>
                  <a:lnTo>
                    <a:pt x="2144977" y="215900"/>
                  </a:lnTo>
                  <a:close/>
                </a:path>
                <a:path w="2609215" h="1422400">
                  <a:moveTo>
                    <a:pt x="2156024" y="215900"/>
                  </a:moveTo>
                  <a:lnTo>
                    <a:pt x="2147867" y="215900"/>
                  </a:lnTo>
                  <a:lnTo>
                    <a:pt x="2152767" y="228600"/>
                  </a:lnTo>
                  <a:lnTo>
                    <a:pt x="2156024" y="215900"/>
                  </a:lnTo>
                  <a:close/>
                </a:path>
                <a:path w="2609215" h="1422400">
                  <a:moveTo>
                    <a:pt x="2167924" y="215900"/>
                  </a:moveTo>
                  <a:lnTo>
                    <a:pt x="2158568" y="215900"/>
                  </a:lnTo>
                  <a:lnTo>
                    <a:pt x="2163772" y="228600"/>
                  </a:lnTo>
                  <a:lnTo>
                    <a:pt x="2168275" y="228600"/>
                  </a:lnTo>
                  <a:lnTo>
                    <a:pt x="2167924" y="215900"/>
                  </a:lnTo>
                  <a:close/>
                </a:path>
                <a:path w="2609215" h="1422400">
                  <a:moveTo>
                    <a:pt x="2187151" y="215900"/>
                  </a:moveTo>
                  <a:lnTo>
                    <a:pt x="2171483" y="215900"/>
                  </a:lnTo>
                  <a:lnTo>
                    <a:pt x="2169814" y="228600"/>
                  </a:lnTo>
                  <a:lnTo>
                    <a:pt x="2187078" y="228600"/>
                  </a:lnTo>
                  <a:lnTo>
                    <a:pt x="2187151" y="215900"/>
                  </a:lnTo>
                  <a:close/>
                </a:path>
                <a:path w="2609215" h="1422400">
                  <a:moveTo>
                    <a:pt x="2188525" y="215900"/>
                  </a:moveTo>
                  <a:lnTo>
                    <a:pt x="2187151" y="215900"/>
                  </a:lnTo>
                  <a:lnTo>
                    <a:pt x="2191045" y="228600"/>
                  </a:lnTo>
                  <a:lnTo>
                    <a:pt x="2192892" y="228600"/>
                  </a:lnTo>
                  <a:lnTo>
                    <a:pt x="2188525" y="215900"/>
                  </a:lnTo>
                  <a:close/>
                </a:path>
                <a:path w="2609215" h="1422400">
                  <a:moveTo>
                    <a:pt x="2201851" y="215900"/>
                  </a:moveTo>
                  <a:lnTo>
                    <a:pt x="2195928" y="215900"/>
                  </a:lnTo>
                  <a:lnTo>
                    <a:pt x="2192892" y="228600"/>
                  </a:lnTo>
                  <a:lnTo>
                    <a:pt x="2203673" y="228600"/>
                  </a:lnTo>
                  <a:lnTo>
                    <a:pt x="2201851" y="215900"/>
                  </a:lnTo>
                  <a:close/>
                </a:path>
                <a:path w="2609215" h="1422400">
                  <a:moveTo>
                    <a:pt x="2225635" y="215900"/>
                  </a:moveTo>
                  <a:lnTo>
                    <a:pt x="2223375" y="228600"/>
                  </a:lnTo>
                  <a:lnTo>
                    <a:pt x="2236629" y="228600"/>
                  </a:lnTo>
                  <a:lnTo>
                    <a:pt x="2225635" y="215900"/>
                  </a:lnTo>
                  <a:close/>
                </a:path>
                <a:path w="2609215" h="1422400">
                  <a:moveTo>
                    <a:pt x="2257937" y="215900"/>
                  </a:moveTo>
                  <a:lnTo>
                    <a:pt x="2240379" y="215900"/>
                  </a:lnTo>
                  <a:lnTo>
                    <a:pt x="2236629" y="228600"/>
                  </a:lnTo>
                  <a:lnTo>
                    <a:pt x="2256261" y="228600"/>
                  </a:lnTo>
                  <a:lnTo>
                    <a:pt x="2257937" y="215900"/>
                  </a:lnTo>
                  <a:close/>
                </a:path>
                <a:path w="2609215" h="1422400">
                  <a:moveTo>
                    <a:pt x="484849" y="203200"/>
                  </a:moveTo>
                  <a:lnTo>
                    <a:pt x="476390" y="203200"/>
                  </a:lnTo>
                  <a:lnTo>
                    <a:pt x="483541" y="215900"/>
                  </a:lnTo>
                  <a:lnTo>
                    <a:pt x="484849" y="203200"/>
                  </a:lnTo>
                  <a:close/>
                </a:path>
                <a:path w="2609215" h="1422400">
                  <a:moveTo>
                    <a:pt x="2123009" y="203200"/>
                  </a:moveTo>
                  <a:lnTo>
                    <a:pt x="2112905" y="203200"/>
                  </a:lnTo>
                  <a:lnTo>
                    <a:pt x="2118885" y="215900"/>
                  </a:lnTo>
                  <a:lnTo>
                    <a:pt x="2127847" y="215900"/>
                  </a:lnTo>
                  <a:lnTo>
                    <a:pt x="2123009" y="203200"/>
                  </a:lnTo>
                  <a:close/>
                </a:path>
                <a:path w="2609215" h="1422400">
                  <a:moveTo>
                    <a:pt x="2211738" y="203200"/>
                  </a:moveTo>
                  <a:lnTo>
                    <a:pt x="2137151" y="203200"/>
                  </a:lnTo>
                  <a:lnTo>
                    <a:pt x="2134496" y="215900"/>
                  </a:lnTo>
                  <a:lnTo>
                    <a:pt x="2214879" y="215900"/>
                  </a:lnTo>
                  <a:lnTo>
                    <a:pt x="2211738" y="203200"/>
                  </a:lnTo>
                  <a:close/>
                </a:path>
                <a:path w="2609215" h="1422400">
                  <a:moveTo>
                    <a:pt x="393187" y="190500"/>
                  </a:moveTo>
                  <a:lnTo>
                    <a:pt x="389470" y="203200"/>
                  </a:lnTo>
                  <a:lnTo>
                    <a:pt x="400852" y="203200"/>
                  </a:lnTo>
                  <a:lnTo>
                    <a:pt x="393187" y="190500"/>
                  </a:lnTo>
                  <a:close/>
                </a:path>
                <a:path w="2609215" h="1422400">
                  <a:moveTo>
                    <a:pt x="487408" y="190500"/>
                  </a:moveTo>
                  <a:lnTo>
                    <a:pt x="412293" y="190500"/>
                  </a:lnTo>
                  <a:lnTo>
                    <a:pt x="412671" y="203200"/>
                  </a:lnTo>
                  <a:lnTo>
                    <a:pt x="482484" y="203200"/>
                  </a:lnTo>
                  <a:lnTo>
                    <a:pt x="487408" y="190500"/>
                  </a:lnTo>
                  <a:close/>
                </a:path>
                <a:path w="2609215" h="1422400">
                  <a:moveTo>
                    <a:pt x="517969" y="190500"/>
                  </a:moveTo>
                  <a:lnTo>
                    <a:pt x="494113" y="190500"/>
                  </a:lnTo>
                  <a:lnTo>
                    <a:pt x="497090" y="203200"/>
                  </a:lnTo>
                  <a:lnTo>
                    <a:pt x="511388" y="203200"/>
                  </a:lnTo>
                  <a:lnTo>
                    <a:pt x="517969" y="190500"/>
                  </a:lnTo>
                  <a:close/>
                </a:path>
                <a:path w="2609215" h="1422400">
                  <a:moveTo>
                    <a:pt x="2109848" y="190500"/>
                  </a:moveTo>
                  <a:lnTo>
                    <a:pt x="2105104" y="190500"/>
                  </a:lnTo>
                  <a:lnTo>
                    <a:pt x="2099279" y="203200"/>
                  </a:lnTo>
                  <a:lnTo>
                    <a:pt x="2107000" y="203200"/>
                  </a:lnTo>
                  <a:lnTo>
                    <a:pt x="2113631" y="195872"/>
                  </a:lnTo>
                  <a:lnTo>
                    <a:pt x="2109848" y="190500"/>
                  </a:lnTo>
                  <a:close/>
                </a:path>
                <a:path w="2609215" h="1422400">
                  <a:moveTo>
                    <a:pt x="2121818" y="190500"/>
                  </a:moveTo>
                  <a:lnTo>
                    <a:pt x="2118493" y="190500"/>
                  </a:lnTo>
                  <a:lnTo>
                    <a:pt x="2113631" y="195872"/>
                  </a:lnTo>
                  <a:lnTo>
                    <a:pt x="2118789" y="203200"/>
                  </a:lnTo>
                  <a:lnTo>
                    <a:pt x="2126956" y="203200"/>
                  </a:lnTo>
                  <a:lnTo>
                    <a:pt x="2121818" y="190500"/>
                  </a:lnTo>
                  <a:close/>
                </a:path>
                <a:path w="2609215" h="1422400">
                  <a:moveTo>
                    <a:pt x="2190368" y="190500"/>
                  </a:moveTo>
                  <a:lnTo>
                    <a:pt x="2126959" y="190500"/>
                  </a:lnTo>
                  <a:lnTo>
                    <a:pt x="2126956" y="203200"/>
                  </a:lnTo>
                  <a:lnTo>
                    <a:pt x="2191415" y="203200"/>
                  </a:lnTo>
                  <a:lnTo>
                    <a:pt x="2190368" y="190500"/>
                  </a:lnTo>
                  <a:close/>
                </a:path>
                <a:path w="2609215" h="1422400">
                  <a:moveTo>
                    <a:pt x="2203717" y="190500"/>
                  </a:moveTo>
                  <a:lnTo>
                    <a:pt x="2190389" y="190500"/>
                  </a:lnTo>
                  <a:lnTo>
                    <a:pt x="2191489" y="203200"/>
                  </a:lnTo>
                  <a:lnTo>
                    <a:pt x="2205299" y="203200"/>
                  </a:lnTo>
                  <a:lnTo>
                    <a:pt x="2203717" y="190500"/>
                  </a:lnTo>
                  <a:close/>
                </a:path>
                <a:path w="2609215" h="1422400">
                  <a:moveTo>
                    <a:pt x="2118493" y="190500"/>
                  </a:moveTo>
                  <a:lnTo>
                    <a:pt x="2109848" y="190500"/>
                  </a:lnTo>
                  <a:lnTo>
                    <a:pt x="2113631" y="195872"/>
                  </a:lnTo>
                  <a:lnTo>
                    <a:pt x="2118493" y="190500"/>
                  </a:lnTo>
                  <a:close/>
                </a:path>
                <a:path w="2609215" h="1422400">
                  <a:moveTo>
                    <a:pt x="485530" y="177800"/>
                  </a:moveTo>
                  <a:lnTo>
                    <a:pt x="434755" y="177800"/>
                  </a:lnTo>
                  <a:lnTo>
                    <a:pt x="435371" y="190500"/>
                  </a:lnTo>
                  <a:lnTo>
                    <a:pt x="483669" y="190500"/>
                  </a:lnTo>
                  <a:lnTo>
                    <a:pt x="485530" y="177800"/>
                  </a:lnTo>
                  <a:close/>
                </a:path>
                <a:path w="2609215" h="1422400">
                  <a:moveTo>
                    <a:pt x="526014" y="177800"/>
                  </a:moveTo>
                  <a:lnTo>
                    <a:pt x="498702" y="177800"/>
                  </a:lnTo>
                  <a:lnTo>
                    <a:pt x="498349" y="190500"/>
                  </a:lnTo>
                  <a:lnTo>
                    <a:pt x="508360" y="190500"/>
                  </a:lnTo>
                  <a:lnTo>
                    <a:pt x="526014" y="177800"/>
                  </a:lnTo>
                  <a:close/>
                </a:path>
                <a:path w="2609215" h="1422400">
                  <a:moveTo>
                    <a:pt x="539614" y="182014"/>
                  </a:moveTo>
                  <a:lnTo>
                    <a:pt x="532324" y="190500"/>
                  </a:lnTo>
                  <a:lnTo>
                    <a:pt x="543780" y="190500"/>
                  </a:lnTo>
                  <a:lnTo>
                    <a:pt x="539614" y="182014"/>
                  </a:lnTo>
                  <a:close/>
                </a:path>
                <a:path w="2609215" h="1422400">
                  <a:moveTo>
                    <a:pt x="569211" y="177800"/>
                  </a:moveTo>
                  <a:lnTo>
                    <a:pt x="549142" y="177800"/>
                  </a:lnTo>
                  <a:lnTo>
                    <a:pt x="543780" y="190500"/>
                  </a:lnTo>
                  <a:lnTo>
                    <a:pt x="556364" y="190500"/>
                  </a:lnTo>
                  <a:lnTo>
                    <a:pt x="569211" y="177800"/>
                  </a:lnTo>
                  <a:close/>
                </a:path>
                <a:path w="2609215" h="1422400">
                  <a:moveTo>
                    <a:pt x="2077024" y="177800"/>
                  </a:moveTo>
                  <a:lnTo>
                    <a:pt x="2050132" y="177800"/>
                  </a:lnTo>
                  <a:lnTo>
                    <a:pt x="2064266" y="190500"/>
                  </a:lnTo>
                  <a:lnTo>
                    <a:pt x="2077722" y="190500"/>
                  </a:lnTo>
                  <a:lnTo>
                    <a:pt x="2077024" y="177800"/>
                  </a:lnTo>
                  <a:close/>
                </a:path>
                <a:path w="2609215" h="1422400">
                  <a:moveTo>
                    <a:pt x="2119260" y="177800"/>
                  </a:moveTo>
                  <a:lnTo>
                    <a:pt x="2085374" y="177800"/>
                  </a:lnTo>
                  <a:lnTo>
                    <a:pt x="2096744" y="190500"/>
                  </a:lnTo>
                  <a:lnTo>
                    <a:pt x="2118000" y="190500"/>
                  </a:lnTo>
                  <a:lnTo>
                    <a:pt x="2119260" y="177800"/>
                  </a:lnTo>
                  <a:close/>
                </a:path>
                <a:path w="2609215" h="1422400">
                  <a:moveTo>
                    <a:pt x="2129941" y="165100"/>
                  </a:moveTo>
                  <a:lnTo>
                    <a:pt x="2125453" y="165100"/>
                  </a:lnTo>
                  <a:lnTo>
                    <a:pt x="2119053" y="177800"/>
                  </a:lnTo>
                  <a:lnTo>
                    <a:pt x="2119260" y="177800"/>
                  </a:lnTo>
                  <a:lnTo>
                    <a:pt x="2118000" y="190500"/>
                  </a:lnTo>
                  <a:lnTo>
                    <a:pt x="2123983" y="190500"/>
                  </a:lnTo>
                  <a:lnTo>
                    <a:pt x="2121724" y="177800"/>
                  </a:lnTo>
                  <a:lnTo>
                    <a:pt x="2129941" y="165100"/>
                  </a:lnTo>
                  <a:close/>
                </a:path>
                <a:path w="2609215" h="1422400">
                  <a:moveTo>
                    <a:pt x="2141375" y="165100"/>
                  </a:moveTo>
                  <a:lnTo>
                    <a:pt x="2129941" y="165100"/>
                  </a:lnTo>
                  <a:lnTo>
                    <a:pt x="2121724" y="177800"/>
                  </a:lnTo>
                  <a:lnTo>
                    <a:pt x="2123983" y="190500"/>
                  </a:lnTo>
                  <a:lnTo>
                    <a:pt x="2182798" y="190500"/>
                  </a:lnTo>
                  <a:lnTo>
                    <a:pt x="2186557" y="177800"/>
                  </a:lnTo>
                  <a:lnTo>
                    <a:pt x="2140213" y="177800"/>
                  </a:lnTo>
                  <a:lnTo>
                    <a:pt x="2141375" y="165100"/>
                  </a:lnTo>
                  <a:close/>
                </a:path>
                <a:path w="2609215" h="1422400">
                  <a:moveTo>
                    <a:pt x="543235" y="177800"/>
                  </a:moveTo>
                  <a:lnTo>
                    <a:pt x="537545" y="177800"/>
                  </a:lnTo>
                  <a:lnTo>
                    <a:pt x="539614" y="182014"/>
                  </a:lnTo>
                  <a:lnTo>
                    <a:pt x="543235" y="177800"/>
                  </a:lnTo>
                  <a:close/>
                </a:path>
                <a:path w="2609215" h="1422400">
                  <a:moveTo>
                    <a:pt x="461071" y="165100"/>
                  </a:moveTo>
                  <a:lnTo>
                    <a:pt x="455592" y="165100"/>
                  </a:lnTo>
                  <a:lnTo>
                    <a:pt x="451597" y="177800"/>
                  </a:lnTo>
                  <a:lnTo>
                    <a:pt x="457172" y="177800"/>
                  </a:lnTo>
                  <a:lnTo>
                    <a:pt x="461071" y="165100"/>
                  </a:lnTo>
                  <a:close/>
                </a:path>
                <a:path w="2609215" h="1422400">
                  <a:moveTo>
                    <a:pt x="550087" y="165100"/>
                  </a:moveTo>
                  <a:lnTo>
                    <a:pt x="464667" y="165100"/>
                  </a:lnTo>
                  <a:lnTo>
                    <a:pt x="460463" y="177800"/>
                  </a:lnTo>
                  <a:lnTo>
                    <a:pt x="550527" y="177800"/>
                  </a:lnTo>
                  <a:lnTo>
                    <a:pt x="550087" y="165100"/>
                  </a:lnTo>
                  <a:close/>
                </a:path>
                <a:path w="2609215" h="1422400">
                  <a:moveTo>
                    <a:pt x="561641" y="165100"/>
                  </a:moveTo>
                  <a:lnTo>
                    <a:pt x="551891" y="165100"/>
                  </a:lnTo>
                  <a:lnTo>
                    <a:pt x="554575" y="177800"/>
                  </a:lnTo>
                  <a:lnTo>
                    <a:pt x="558847" y="177800"/>
                  </a:lnTo>
                  <a:lnTo>
                    <a:pt x="561641" y="165100"/>
                  </a:lnTo>
                  <a:close/>
                </a:path>
                <a:path w="2609215" h="1422400">
                  <a:moveTo>
                    <a:pt x="572218" y="165100"/>
                  </a:moveTo>
                  <a:lnTo>
                    <a:pt x="564534" y="165100"/>
                  </a:lnTo>
                  <a:lnTo>
                    <a:pt x="563450" y="177800"/>
                  </a:lnTo>
                  <a:lnTo>
                    <a:pt x="572218" y="165100"/>
                  </a:lnTo>
                  <a:close/>
                </a:path>
                <a:path w="2609215" h="1422400">
                  <a:moveTo>
                    <a:pt x="581074" y="165100"/>
                  </a:moveTo>
                  <a:lnTo>
                    <a:pt x="579924" y="165100"/>
                  </a:lnTo>
                  <a:lnTo>
                    <a:pt x="575186" y="177800"/>
                  </a:lnTo>
                  <a:lnTo>
                    <a:pt x="582637" y="177800"/>
                  </a:lnTo>
                  <a:lnTo>
                    <a:pt x="581074" y="165100"/>
                  </a:lnTo>
                  <a:close/>
                </a:path>
                <a:path w="2609215" h="1422400">
                  <a:moveTo>
                    <a:pt x="2033990" y="165100"/>
                  </a:moveTo>
                  <a:lnTo>
                    <a:pt x="2029877" y="165100"/>
                  </a:lnTo>
                  <a:lnTo>
                    <a:pt x="2029965" y="177800"/>
                  </a:lnTo>
                  <a:lnTo>
                    <a:pt x="2041839" y="177800"/>
                  </a:lnTo>
                  <a:lnTo>
                    <a:pt x="2033990" y="165100"/>
                  </a:lnTo>
                  <a:close/>
                </a:path>
                <a:path w="2609215" h="1422400">
                  <a:moveTo>
                    <a:pt x="2064370" y="177355"/>
                  </a:moveTo>
                  <a:lnTo>
                    <a:pt x="2064204" y="177800"/>
                  </a:lnTo>
                  <a:lnTo>
                    <a:pt x="2064871" y="177800"/>
                  </a:lnTo>
                  <a:lnTo>
                    <a:pt x="2064370" y="177355"/>
                  </a:lnTo>
                  <a:close/>
                </a:path>
                <a:path w="2609215" h="1422400">
                  <a:moveTo>
                    <a:pt x="2125453" y="165100"/>
                  </a:moveTo>
                  <a:lnTo>
                    <a:pt x="2068939" y="165100"/>
                  </a:lnTo>
                  <a:lnTo>
                    <a:pt x="2073754" y="177800"/>
                  </a:lnTo>
                  <a:lnTo>
                    <a:pt x="2119053" y="177800"/>
                  </a:lnTo>
                  <a:lnTo>
                    <a:pt x="2125453" y="165100"/>
                  </a:lnTo>
                  <a:close/>
                </a:path>
                <a:path w="2609215" h="1422400">
                  <a:moveTo>
                    <a:pt x="2154259" y="165100"/>
                  </a:moveTo>
                  <a:lnTo>
                    <a:pt x="2147071" y="165100"/>
                  </a:lnTo>
                  <a:lnTo>
                    <a:pt x="2140213" y="177800"/>
                  </a:lnTo>
                  <a:lnTo>
                    <a:pt x="2161596" y="177800"/>
                  </a:lnTo>
                  <a:lnTo>
                    <a:pt x="2154259" y="165100"/>
                  </a:lnTo>
                  <a:close/>
                </a:path>
                <a:path w="2609215" h="1422400">
                  <a:moveTo>
                    <a:pt x="2068939" y="165100"/>
                  </a:moveTo>
                  <a:lnTo>
                    <a:pt x="2050579" y="165100"/>
                  </a:lnTo>
                  <a:lnTo>
                    <a:pt x="2064370" y="177355"/>
                  </a:lnTo>
                  <a:lnTo>
                    <a:pt x="2068939" y="165100"/>
                  </a:lnTo>
                  <a:close/>
                </a:path>
                <a:path w="2609215" h="1422400">
                  <a:moveTo>
                    <a:pt x="481049" y="152400"/>
                  </a:moveTo>
                  <a:lnTo>
                    <a:pt x="479225" y="165100"/>
                  </a:lnTo>
                  <a:lnTo>
                    <a:pt x="485980" y="165100"/>
                  </a:lnTo>
                  <a:lnTo>
                    <a:pt x="481049" y="152400"/>
                  </a:lnTo>
                  <a:close/>
                </a:path>
                <a:path w="2609215" h="1422400">
                  <a:moveTo>
                    <a:pt x="599489" y="152400"/>
                  </a:moveTo>
                  <a:lnTo>
                    <a:pt x="482765" y="152400"/>
                  </a:lnTo>
                  <a:lnTo>
                    <a:pt x="485980" y="165100"/>
                  </a:lnTo>
                  <a:lnTo>
                    <a:pt x="601809" y="165100"/>
                  </a:lnTo>
                  <a:lnTo>
                    <a:pt x="599489" y="152400"/>
                  </a:lnTo>
                  <a:close/>
                </a:path>
                <a:path w="2609215" h="1422400">
                  <a:moveTo>
                    <a:pt x="614636" y="152400"/>
                  </a:moveTo>
                  <a:lnTo>
                    <a:pt x="610086" y="165100"/>
                  </a:lnTo>
                  <a:lnTo>
                    <a:pt x="621342" y="165100"/>
                  </a:lnTo>
                  <a:lnTo>
                    <a:pt x="614636" y="152400"/>
                  </a:lnTo>
                  <a:close/>
                </a:path>
                <a:path w="2609215" h="1422400">
                  <a:moveTo>
                    <a:pt x="1994277" y="152400"/>
                  </a:moveTo>
                  <a:lnTo>
                    <a:pt x="1994741" y="165100"/>
                  </a:lnTo>
                  <a:lnTo>
                    <a:pt x="2000831" y="165100"/>
                  </a:lnTo>
                  <a:lnTo>
                    <a:pt x="1994277" y="152400"/>
                  </a:lnTo>
                  <a:close/>
                </a:path>
                <a:path w="2609215" h="1422400">
                  <a:moveTo>
                    <a:pt x="2093996" y="139700"/>
                  </a:moveTo>
                  <a:lnTo>
                    <a:pt x="2018248" y="139700"/>
                  </a:lnTo>
                  <a:lnTo>
                    <a:pt x="2023638" y="152400"/>
                  </a:lnTo>
                  <a:lnTo>
                    <a:pt x="2021934" y="152400"/>
                  </a:lnTo>
                  <a:lnTo>
                    <a:pt x="2014075" y="165100"/>
                  </a:lnTo>
                  <a:lnTo>
                    <a:pt x="2131428" y="165100"/>
                  </a:lnTo>
                  <a:lnTo>
                    <a:pt x="2108935" y="152363"/>
                  </a:lnTo>
                  <a:lnTo>
                    <a:pt x="2093996" y="139700"/>
                  </a:lnTo>
                  <a:close/>
                </a:path>
                <a:path w="2609215" h="1422400">
                  <a:moveTo>
                    <a:pt x="593022" y="139700"/>
                  </a:moveTo>
                  <a:lnTo>
                    <a:pt x="506186" y="139700"/>
                  </a:lnTo>
                  <a:lnTo>
                    <a:pt x="505498" y="152400"/>
                  </a:lnTo>
                  <a:lnTo>
                    <a:pt x="591819" y="152400"/>
                  </a:lnTo>
                  <a:lnTo>
                    <a:pt x="593022" y="139700"/>
                  </a:lnTo>
                  <a:close/>
                </a:path>
                <a:path w="2609215" h="1422400">
                  <a:moveTo>
                    <a:pt x="615508" y="139700"/>
                  </a:moveTo>
                  <a:lnTo>
                    <a:pt x="593022" y="139700"/>
                  </a:lnTo>
                  <a:lnTo>
                    <a:pt x="594940" y="152400"/>
                  </a:lnTo>
                  <a:lnTo>
                    <a:pt x="611105" y="152400"/>
                  </a:lnTo>
                  <a:lnTo>
                    <a:pt x="615508" y="139700"/>
                  </a:lnTo>
                  <a:close/>
                </a:path>
                <a:path w="2609215" h="1422400">
                  <a:moveTo>
                    <a:pt x="625797" y="139700"/>
                  </a:moveTo>
                  <a:lnTo>
                    <a:pt x="619286" y="139700"/>
                  </a:lnTo>
                  <a:lnTo>
                    <a:pt x="614259" y="152400"/>
                  </a:lnTo>
                  <a:lnTo>
                    <a:pt x="617608" y="152400"/>
                  </a:lnTo>
                  <a:lnTo>
                    <a:pt x="625797" y="139700"/>
                  </a:lnTo>
                  <a:close/>
                </a:path>
                <a:path w="2609215" h="1422400">
                  <a:moveTo>
                    <a:pt x="640394" y="139700"/>
                  </a:moveTo>
                  <a:lnTo>
                    <a:pt x="630630" y="139700"/>
                  </a:lnTo>
                  <a:lnTo>
                    <a:pt x="629253" y="152400"/>
                  </a:lnTo>
                  <a:lnTo>
                    <a:pt x="635871" y="152400"/>
                  </a:lnTo>
                  <a:lnTo>
                    <a:pt x="640394" y="139700"/>
                  </a:lnTo>
                  <a:close/>
                </a:path>
                <a:path w="2609215" h="1422400">
                  <a:moveTo>
                    <a:pt x="660529" y="139700"/>
                  </a:moveTo>
                  <a:lnTo>
                    <a:pt x="641659" y="139700"/>
                  </a:lnTo>
                  <a:lnTo>
                    <a:pt x="640029" y="152400"/>
                  </a:lnTo>
                  <a:lnTo>
                    <a:pt x="648271" y="152400"/>
                  </a:lnTo>
                  <a:lnTo>
                    <a:pt x="660529" y="139700"/>
                  </a:lnTo>
                  <a:close/>
                </a:path>
                <a:path w="2609215" h="1422400">
                  <a:moveTo>
                    <a:pt x="1958438" y="139700"/>
                  </a:moveTo>
                  <a:lnTo>
                    <a:pt x="1950061" y="139700"/>
                  </a:lnTo>
                  <a:lnTo>
                    <a:pt x="1956422" y="152400"/>
                  </a:lnTo>
                  <a:lnTo>
                    <a:pt x="1958438" y="139700"/>
                  </a:lnTo>
                  <a:close/>
                </a:path>
                <a:path w="2609215" h="1422400">
                  <a:moveTo>
                    <a:pt x="1987948" y="152363"/>
                  </a:moveTo>
                  <a:close/>
                </a:path>
                <a:path w="2609215" h="1422400">
                  <a:moveTo>
                    <a:pt x="2013304" y="139700"/>
                  </a:moveTo>
                  <a:lnTo>
                    <a:pt x="2001286" y="139700"/>
                  </a:lnTo>
                  <a:lnTo>
                    <a:pt x="2006753" y="152400"/>
                  </a:lnTo>
                  <a:lnTo>
                    <a:pt x="2023638" y="152400"/>
                  </a:lnTo>
                  <a:lnTo>
                    <a:pt x="2013304" y="139700"/>
                  </a:lnTo>
                  <a:close/>
                </a:path>
                <a:path w="2609215" h="1422400">
                  <a:moveTo>
                    <a:pt x="1993714" y="139700"/>
                  </a:moveTo>
                  <a:lnTo>
                    <a:pt x="1987564" y="139700"/>
                  </a:lnTo>
                  <a:lnTo>
                    <a:pt x="1987948" y="152363"/>
                  </a:lnTo>
                  <a:lnTo>
                    <a:pt x="1993714" y="139700"/>
                  </a:lnTo>
                  <a:close/>
                </a:path>
                <a:path w="2609215" h="1422400">
                  <a:moveTo>
                    <a:pt x="666830" y="127000"/>
                  </a:moveTo>
                  <a:lnTo>
                    <a:pt x="546136" y="127000"/>
                  </a:lnTo>
                  <a:lnTo>
                    <a:pt x="543802" y="139700"/>
                  </a:lnTo>
                  <a:lnTo>
                    <a:pt x="663032" y="139700"/>
                  </a:lnTo>
                  <a:lnTo>
                    <a:pt x="666830" y="127000"/>
                  </a:lnTo>
                  <a:close/>
                </a:path>
                <a:path w="2609215" h="1422400">
                  <a:moveTo>
                    <a:pt x="681816" y="134296"/>
                  </a:moveTo>
                  <a:lnTo>
                    <a:pt x="679834" y="139700"/>
                  </a:lnTo>
                  <a:lnTo>
                    <a:pt x="684645" y="139700"/>
                  </a:lnTo>
                  <a:lnTo>
                    <a:pt x="681816" y="134296"/>
                  </a:lnTo>
                  <a:close/>
                </a:path>
                <a:path w="2609215" h="1422400">
                  <a:moveTo>
                    <a:pt x="1901393" y="127000"/>
                  </a:moveTo>
                  <a:lnTo>
                    <a:pt x="1893257" y="127000"/>
                  </a:lnTo>
                  <a:lnTo>
                    <a:pt x="1894608" y="139700"/>
                  </a:lnTo>
                  <a:lnTo>
                    <a:pt x="1901393" y="127000"/>
                  </a:lnTo>
                  <a:close/>
                </a:path>
                <a:path w="2609215" h="1422400">
                  <a:moveTo>
                    <a:pt x="1917146" y="127000"/>
                  </a:moveTo>
                  <a:lnTo>
                    <a:pt x="1914450" y="127000"/>
                  </a:lnTo>
                  <a:lnTo>
                    <a:pt x="1922596" y="139700"/>
                  </a:lnTo>
                  <a:lnTo>
                    <a:pt x="1917146" y="127000"/>
                  </a:lnTo>
                  <a:close/>
                </a:path>
                <a:path w="2609215" h="1422400">
                  <a:moveTo>
                    <a:pt x="1955346" y="127000"/>
                  </a:moveTo>
                  <a:lnTo>
                    <a:pt x="1937092" y="127000"/>
                  </a:lnTo>
                  <a:lnTo>
                    <a:pt x="1933180" y="139700"/>
                  </a:lnTo>
                  <a:lnTo>
                    <a:pt x="1947308" y="139700"/>
                  </a:lnTo>
                  <a:lnTo>
                    <a:pt x="1955346" y="127000"/>
                  </a:lnTo>
                  <a:close/>
                </a:path>
                <a:path w="2609215" h="1422400">
                  <a:moveTo>
                    <a:pt x="2067450" y="127000"/>
                  </a:moveTo>
                  <a:lnTo>
                    <a:pt x="1955346" y="127000"/>
                  </a:lnTo>
                  <a:lnTo>
                    <a:pt x="1958039" y="139700"/>
                  </a:lnTo>
                  <a:lnTo>
                    <a:pt x="2065430" y="139700"/>
                  </a:lnTo>
                  <a:lnTo>
                    <a:pt x="2067450" y="127000"/>
                  </a:lnTo>
                  <a:close/>
                </a:path>
                <a:path w="2609215" h="1422400">
                  <a:moveTo>
                    <a:pt x="684493" y="127000"/>
                  </a:moveTo>
                  <a:lnTo>
                    <a:pt x="677995" y="127000"/>
                  </a:lnTo>
                  <a:lnTo>
                    <a:pt x="681816" y="134296"/>
                  </a:lnTo>
                  <a:lnTo>
                    <a:pt x="684493" y="127000"/>
                  </a:lnTo>
                  <a:close/>
                </a:path>
                <a:path w="2609215" h="1422400">
                  <a:moveTo>
                    <a:pt x="587799" y="114300"/>
                  </a:moveTo>
                  <a:lnTo>
                    <a:pt x="577959" y="114300"/>
                  </a:lnTo>
                  <a:lnTo>
                    <a:pt x="566465" y="127000"/>
                  </a:lnTo>
                  <a:lnTo>
                    <a:pt x="582113" y="127000"/>
                  </a:lnTo>
                  <a:lnTo>
                    <a:pt x="587799" y="114300"/>
                  </a:lnTo>
                  <a:close/>
                </a:path>
                <a:path w="2609215" h="1422400">
                  <a:moveTo>
                    <a:pt x="703258" y="114300"/>
                  </a:moveTo>
                  <a:lnTo>
                    <a:pt x="592605" y="114300"/>
                  </a:lnTo>
                  <a:lnTo>
                    <a:pt x="591355" y="127000"/>
                  </a:lnTo>
                  <a:lnTo>
                    <a:pt x="692128" y="127000"/>
                  </a:lnTo>
                  <a:lnTo>
                    <a:pt x="703258" y="114300"/>
                  </a:lnTo>
                  <a:close/>
                </a:path>
                <a:path w="2609215" h="1422400">
                  <a:moveTo>
                    <a:pt x="710923" y="114300"/>
                  </a:moveTo>
                  <a:lnTo>
                    <a:pt x="705989" y="127000"/>
                  </a:lnTo>
                  <a:lnTo>
                    <a:pt x="712507" y="127000"/>
                  </a:lnTo>
                  <a:lnTo>
                    <a:pt x="710923" y="114300"/>
                  </a:lnTo>
                  <a:close/>
                </a:path>
                <a:path w="2609215" h="1422400">
                  <a:moveTo>
                    <a:pt x="731215" y="114300"/>
                  </a:moveTo>
                  <a:lnTo>
                    <a:pt x="716517" y="114300"/>
                  </a:lnTo>
                  <a:lnTo>
                    <a:pt x="719565" y="127000"/>
                  </a:lnTo>
                  <a:lnTo>
                    <a:pt x="731215" y="114300"/>
                  </a:lnTo>
                  <a:close/>
                </a:path>
                <a:path w="2609215" h="1422400">
                  <a:moveTo>
                    <a:pt x="1870746" y="114300"/>
                  </a:moveTo>
                  <a:lnTo>
                    <a:pt x="1867404" y="114300"/>
                  </a:lnTo>
                  <a:lnTo>
                    <a:pt x="1869803" y="127000"/>
                  </a:lnTo>
                  <a:lnTo>
                    <a:pt x="1870746" y="114300"/>
                  </a:lnTo>
                  <a:close/>
                </a:path>
                <a:path w="2609215" h="1422400">
                  <a:moveTo>
                    <a:pt x="1920354" y="114300"/>
                  </a:moveTo>
                  <a:lnTo>
                    <a:pt x="1883710" y="114300"/>
                  </a:lnTo>
                  <a:lnTo>
                    <a:pt x="1889644" y="127000"/>
                  </a:lnTo>
                  <a:lnTo>
                    <a:pt x="1914450" y="127000"/>
                  </a:lnTo>
                  <a:lnTo>
                    <a:pt x="1920354" y="114300"/>
                  </a:lnTo>
                  <a:close/>
                </a:path>
                <a:path w="2609215" h="1422400">
                  <a:moveTo>
                    <a:pt x="2011442" y="114300"/>
                  </a:moveTo>
                  <a:lnTo>
                    <a:pt x="1930576" y="114300"/>
                  </a:lnTo>
                  <a:lnTo>
                    <a:pt x="1935381" y="127000"/>
                  </a:lnTo>
                  <a:lnTo>
                    <a:pt x="2018909" y="127000"/>
                  </a:lnTo>
                  <a:lnTo>
                    <a:pt x="2011442" y="114300"/>
                  </a:lnTo>
                  <a:close/>
                </a:path>
                <a:path w="2609215" h="1422400">
                  <a:moveTo>
                    <a:pt x="638122" y="101600"/>
                  </a:moveTo>
                  <a:lnTo>
                    <a:pt x="618868" y="101600"/>
                  </a:lnTo>
                  <a:lnTo>
                    <a:pt x="609212" y="114300"/>
                  </a:lnTo>
                  <a:lnTo>
                    <a:pt x="637442" y="114300"/>
                  </a:lnTo>
                  <a:lnTo>
                    <a:pt x="638122" y="101600"/>
                  </a:lnTo>
                  <a:close/>
                </a:path>
                <a:path w="2609215" h="1422400">
                  <a:moveTo>
                    <a:pt x="652342" y="101600"/>
                  </a:moveTo>
                  <a:lnTo>
                    <a:pt x="638122" y="101600"/>
                  </a:lnTo>
                  <a:lnTo>
                    <a:pt x="637442" y="114300"/>
                  </a:lnTo>
                  <a:lnTo>
                    <a:pt x="660782" y="114300"/>
                  </a:lnTo>
                  <a:lnTo>
                    <a:pt x="652342" y="101600"/>
                  </a:lnTo>
                  <a:close/>
                </a:path>
                <a:path w="2609215" h="1422400">
                  <a:moveTo>
                    <a:pt x="748129" y="101600"/>
                  </a:moveTo>
                  <a:lnTo>
                    <a:pt x="674168" y="101600"/>
                  </a:lnTo>
                  <a:lnTo>
                    <a:pt x="669455" y="114300"/>
                  </a:lnTo>
                  <a:lnTo>
                    <a:pt x="745140" y="114300"/>
                  </a:lnTo>
                  <a:lnTo>
                    <a:pt x="748129" y="101600"/>
                  </a:lnTo>
                  <a:close/>
                </a:path>
                <a:path w="2609215" h="1422400">
                  <a:moveTo>
                    <a:pt x="762218" y="101600"/>
                  </a:moveTo>
                  <a:lnTo>
                    <a:pt x="752202" y="101600"/>
                  </a:lnTo>
                  <a:lnTo>
                    <a:pt x="750297" y="114300"/>
                  </a:lnTo>
                  <a:lnTo>
                    <a:pt x="754508" y="114300"/>
                  </a:lnTo>
                  <a:lnTo>
                    <a:pt x="762218" y="101600"/>
                  </a:lnTo>
                  <a:close/>
                </a:path>
                <a:path w="2609215" h="1422400">
                  <a:moveTo>
                    <a:pt x="779825" y="101600"/>
                  </a:moveTo>
                  <a:lnTo>
                    <a:pt x="762736" y="101600"/>
                  </a:lnTo>
                  <a:lnTo>
                    <a:pt x="761057" y="114300"/>
                  </a:lnTo>
                  <a:lnTo>
                    <a:pt x="777615" y="114300"/>
                  </a:lnTo>
                  <a:lnTo>
                    <a:pt x="779825" y="101600"/>
                  </a:lnTo>
                  <a:close/>
                </a:path>
                <a:path w="2609215" h="1422400">
                  <a:moveTo>
                    <a:pt x="790516" y="101600"/>
                  </a:moveTo>
                  <a:lnTo>
                    <a:pt x="789911" y="101600"/>
                  </a:lnTo>
                  <a:lnTo>
                    <a:pt x="785738" y="114300"/>
                  </a:lnTo>
                  <a:lnTo>
                    <a:pt x="790516" y="101600"/>
                  </a:lnTo>
                  <a:close/>
                </a:path>
                <a:path w="2609215" h="1422400">
                  <a:moveTo>
                    <a:pt x="1948446" y="88900"/>
                  </a:moveTo>
                  <a:lnTo>
                    <a:pt x="1812710" y="88900"/>
                  </a:lnTo>
                  <a:lnTo>
                    <a:pt x="1808401" y="101600"/>
                  </a:lnTo>
                  <a:lnTo>
                    <a:pt x="1815322" y="114300"/>
                  </a:lnTo>
                  <a:lnTo>
                    <a:pt x="1823936" y="114300"/>
                  </a:lnTo>
                  <a:lnTo>
                    <a:pt x="1829026" y="101600"/>
                  </a:lnTo>
                  <a:lnTo>
                    <a:pt x="1954608" y="101600"/>
                  </a:lnTo>
                  <a:lnTo>
                    <a:pt x="1948446" y="88900"/>
                  </a:lnTo>
                  <a:close/>
                </a:path>
                <a:path w="2609215" h="1422400">
                  <a:moveTo>
                    <a:pt x="1837865" y="101600"/>
                  </a:moveTo>
                  <a:lnTo>
                    <a:pt x="1832816" y="101600"/>
                  </a:lnTo>
                  <a:lnTo>
                    <a:pt x="1837939" y="114300"/>
                  </a:lnTo>
                  <a:lnTo>
                    <a:pt x="1842950" y="114300"/>
                  </a:lnTo>
                  <a:lnTo>
                    <a:pt x="1837865" y="101600"/>
                  </a:lnTo>
                  <a:close/>
                </a:path>
                <a:path w="2609215" h="1422400">
                  <a:moveTo>
                    <a:pt x="1858634" y="101600"/>
                  </a:moveTo>
                  <a:lnTo>
                    <a:pt x="1844070" y="101600"/>
                  </a:lnTo>
                  <a:lnTo>
                    <a:pt x="1850291" y="114300"/>
                  </a:lnTo>
                  <a:lnTo>
                    <a:pt x="1852492" y="114300"/>
                  </a:lnTo>
                  <a:lnTo>
                    <a:pt x="1858634" y="101600"/>
                  </a:lnTo>
                  <a:close/>
                </a:path>
                <a:path w="2609215" h="1422400">
                  <a:moveTo>
                    <a:pt x="1989668" y="101600"/>
                  </a:moveTo>
                  <a:lnTo>
                    <a:pt x="1858634" y="101600"/>
                  </a:lnTo>
                  <a:lnTo>
                    <a:pt x="1862787" y="114300"/>
                  </a:lnTo>
                  <a:lnTo>
                    <a:pt x="2006531" y="114300"/>
                  </a:lnTo>
                  <a:lnTo>
                    <a:pt x="1989668" y="101600"/>
                  </a:lnTo>
                  <a:close/>
                </a:path>
                <a:path w="2609215" h="1422400">
                  <a:moveTo>
                    <a:pt x="810892" y="76200"/>
                  </a:moveTo>
                  <a:lnTo>
                    <a:pt x="734591" y="76200"/>
                  </a:lnTo>
                  <a:lnTo>
                    <a:pt x="732468" y="88900"/>
                  </a:lnTo>
                  <a:lnTo>
                    <a:pt x="657705" y="88900"/>
                  </a:lnTo>
                  <a:lnTo>
                    <a:pt x="643347" y="101600"/>
                  </a:lnTo>
                  <a:lnTo>
                    <a:pt x="800442" y="101600"/>
                  </a:lnTo>
                  <a:lnTo>
                    <a:pt x="813372" y="88900"/>
                  </a:lnTo>
                  <a:lnTo>
                    <a:pt x="813593" y="88329"/>
                  </a:lnTo>
                  <a:lnTo>
                    <a:pt x="810892" y="76200"/>
                  </a:lnTo>
                  <a:close/>
                </a:path>
                <a:path w="2609215" h="1422400">
                  <a:moveTo>
                    <a:pt x="939443" y="63500"/>
                  </a:moveTo>
                  <a:lnTo>
                    <a:pt x="815953" y="63500"/>
                  </a:lnTo>
                  <a:lnTo>
                    <a:pt x="818279" y="76200"/>
                  </a:lnTo>
                  <a:lnTo>
                    <a:pt x="813593" y="88329"/>
                  </a:lnTo>
                  <a:lnTo>
                    <a:pt x="813720" y="88900"/>
                  </a:lnTo>
                  <a:lnTo>
                    <a:pt x="823338" y="101600"/>
                  </a:lnTo>
                  <a:lnTo>
                    <a:pt x="832141" y="101600"/>
                  </a:lnTo>
                  <a:lnTo>
                    <a:pt x="832525" y="88900"/>
                  </a:lnTo>
                  <a:lnTo>
                    <a:pt x="837579" y="88900"/>
                  </a:lnTo>
                  <a:lnTo>
                    <a:pt x="854159" y="76200"/>
                  </a:lnTo>
                  <a:lnTo>
                    <a:pt x="921266" y="76200"/>
                  </a:lnTo>
                  <a:lnTo>
                    <a:pt x="939443" y="63500"/>
                  </a:lnTo>
                  <a:close/>
                </a:path>
                <a:path w="2609215" h="1422400">
                  <a:moveTo>
                    <a:pt x="850095" y="88900"/>
                  </a:moveTo>
                  <a:lnTo>
                    <a:pt x="833556" y="88900"/>
                  </a:lnTo>
                  <a:lnTo>
                    <a:pt x="837544" y="101600"/>
                  </a:lnTo>
                  <a:lnTo>
                    <a:pt x="845929" y="101600"/>
                  </a:lnTo>
                  <a:lnTo>
                    <a:pt x="848088" y="99671"/>
                  </a:lnTo>
                  <a:lnTo>
                    <a:pt x="850095" y="88900"/>
                  </a:lnTo>
                  <a:close/>
                </a:path>
                <a:path w="2609215" h="1422400">
                  <a:moveTo>
                    <a:pt x="853212" y="95094"/>
                  </a:moveTo>
                  <a:lnTo>
                    <a:pt x="848088" y="99671"/>
                  </a:lnTo>
                  <a:lnTo>
                    <a:pt x="847728" y="101600"/>
                  </a:lnTo>
                  <a:lnTo>
                    <a:pt x="853367" y="101600"/>
                  </a:lnTo>
                  <a:lnTo>
                    <a:pt x="853212" y="95094"/>
                  </a:lnTo>
                  <a:close/>
                </a:path>
                <a:path w="2609215" h="1422400">
                  <a:moveTo>
                    <a:pt x="1804019" y="88900"/>
                  </a:moveTo>
                  <a:lnTo>
                    <a:pt x="1780569" y="88900"/>
                  </a:lnTo>
                  <a:lnTo>
                    <a:pt x="1790560" y="101600"/>
                  </a:lnTo>
                  <a:lnTo>
                    <a:pt x="1804019" y="88900"/>
                  </a:lnTo>
                  <a:close/>
                </a:path>
                <a:path w="2609215" h="1422400">
                  <a:moveTo>
                    <a:pt x="1964750" y="88900"/>
                  </a:moveTo>
                  <a:lnTo>
                    <a:pt x="1966281" y="101600"/>
                  </a:lnTo>
                  <a:lnTo>
                    <a:pt x="1974143" y="101600"/>
                  </a:lnTo>
                  <a:lnTo>
                    <a:pt x="1964750" y="88900"/>
                  </a:lnTo>
                  <a:close/>
                </a:path>
                <a:path w="2609215" h="1422400">
                  <a:moveTo>
                    <a:pt x="860147" y="88900"/>
                  </a:moveTo>
                  <a:lnTo>
                    <a:pt x="853065" y="88900"/>
                  </a:lnTo>
                  <a:lnTo>
                    <a:pt x="853212" y="95094"/>
                  </a:lnTo>
                  <a:lnTo>
                    <a:pt x="860147" y="88900"/>
                  </a:lnTo>
                  <a:close/>
                </a:path>
                <a:path w="2609215" h="1422400">
                  <a:moveTo>
                    <a:pt x="727883" y="76200"/>
                  </a:moveTo>
                  <a:lnTo>
                    <a:pt x="692405" y="76200"/>
                  </a:lnTo>
                  <a:lnTo>
                    <a:pt x="687119" y="88900"/>
                  </a:lnTo>
                  <a:lnTo>
                    <a:pt x="732468" y="88900"/>
                  </a:lnTo>
                  <a:lnTo>
                    <a:pt x="727883" y="76200"/>
                  </a:lnTo>
                  <a:close/>
                </a:path>
                <a:path w="2609215" h="1422400">
                  <a:moveTo>
                    <a:pt x="868907" y="78168"/>
                  </a:moveTo>
                  <a:lnTo>
                    <a:pt x="855435" y="88900"/>
                  </a:lnTo>
                  <a:lnTo>
                    <a:pt x="863180" y="88900"/>
                  </a:lnTo>
                  <a:lnTo>
                    <a:pt x="868907" y="78168"/>
                  </a:lnTo>
                  <a:close/>
                </a:path>
                <a:path w="2609215" h="1422400">
                  <a:moveTo>
                    <a:pt x="878595" y="76200"/>
                  </a:moveTo>
                  <a:lnTo>
                    <a:pt x="871377" y="76200"/>
                  </a:lnTo>
                  <a:lnTo>
                    <a:pt x="870404" y="76975"/>
                  </a:lnTo>
                  <a:lnTo>
                    <a:pt x="877273" y="88900"/>
                  </a:lnTo>
                  <a:lnTo>
                    <a:pt x="878925" y="88900"/>
                  </a:lnTo>
                  <a:lnTo>
                    <a:pt x="878595" y="76200"/>
                  </a:lnTo>
                  <a:close/>
                </a:path>
                <a:path w="2609215" h="1422400">
                  <a:moveTo>
                    <a:pt x="887997" y="76200"/>
                  </a:moveTo>
                  <a:lnTo>
                    <a:pt x="880235" y="76200"/>
                  </a:lnTo>
                  <a:lnTo>
                    <a:pt x="882534" y="88900"/>
                  </a:lnTo>
                  <a:lnTo>
                    <a:pt x="888742" y="88900"/>
                  </a:lnTo>
                  <a:lnTo>
                    <a:pt x="887997" y="76200"/>
                  </a:lnTo>
                  <a:close/>
                </a:path>
                <a:path w="2609215" h="1422400">
                  <a:moveTo>
                    <a:pt x="1805220" y="76200"/>
                  </a:moveTo>
                  <a:lnTo>
                    <a:pt x="1723300" y="76200"/>
                  </a:lnTo>
                  <a:lnTo>
                    <a:pt x="1756004" y="88900"/>
                  </a:lnTo>
                  <a:lnTo>
                    <a:pt x="1821792" y="88900"/>
                  </a:lnTo>
                  <a:lnTo>
                    <a:pt x="1805220" y="76200"/>
                  </a:lnTo>
                  <a:close/>
                </a:path>
                <a:path w="2609215" h="1422400">
                  <a:moveTo>
                    <a:pt x="1905980" y="76200"/>
                  </a:moveTo>
                  <a:lnTo>
                    <a:pt x="1811291" y="76200"/>
                  </a:lnTo>
                  <a:lnTo>
                    <a:pt x="1821792" y="88900"/>
                  </a:lnTo>
                  <a:lnTo>
                    <a:pt x="1906509" y="88900"/>
                  </a:lnTo>
                  <a:lnTo>
                    <a:pt x="1905980" y="76200"/>
                  </a:lnTo>
                  <a:close/>
                </a:path>
                <a:path w="2609215" h="1422400">
                  <a:moveTo>
                    <a:pt x="1918942" y="76200"/>
                  </a:moveTo>
                  <a:lnTo>
                    <a:pt x="1908839" y="88900"/>
                  </a:lnTo>
                  <a:lnTo>
                    <a:pt x="1920241" y="88900"/>
                  </a:lnTo>
                  <a:lnTo>
                    <a:pt x="1918942" y="76200"/>
                  </a:lnTo>
                  <a:close/>
                </a:path>
                <a:path w="2609215" h="1422400">
                  <a:moveTo>
                    <a:pt x="828759" y="38100"/>
                  </a:moveTo>
                  <a:lnTo>
                    <a:pt x="817913" y="50800"/>
                  </a:lnTo>
                  <a:lnTo>
                    <a:pt x="811982" y="76200"/>
                  </a:lnTo>
                  <a:lnTo>
                    <a:pt x="810892" y="76200"/>
                  </a:lnTo>
                  <a:lnTo>
                    <a:pt x="813593" y="88329"/>
                  </a:lnTo>
                  <a:lnTo>
                    <a:pt x="818279" y="76200"/>
                  </a:lnTo>
                  <a:lnTo>
                    <a:pt x="815953" y="63500"/>
                  </a:lnTo>
                  <a:lnTo>
                    <a:pt x="996645" y="63500"/>
                  </a:lnTo>
                  <a:lnTo>
                    <a:pt x="998247" y="50800"/>
                  </a:lnTo>
                  <a:lnTo>
                    <a:pt x="843948" y="50800"/>
                  </a:lnTo>
                  <a:lnTo>
                    <a:pt x="844053" y="50362"/>
                  </a:lnTo>
                  <a:lnTo>
                    <a:pt x="828759" y="38100"/>
                  </a:lnTo>
                  <a:close/>
                </a:path>
                <a:path w="2609215" h="1422400">
                  <a:moveTo>
                    <a:pt x="869957" y="76200"/>
                  </a:moveTo>
                  <a:lnTo>
                    <a:pt x="868907" y="78168"/>
                  </a:lnTo>
                  <a:lnTo>
                    <a:pt x="870404" y="76975"/>
                  </a:lnTo>
                  <a:lnTo>
                    <a:pt x="869957" y="76200"/>
                  </a:lnTo>
                  <a:close/>
                </a:path>
                <a:path w="2609215" h="1422400">
                  <a:moveTo>
                    <a:pt x="747313" y="63500"/>
                  </a:moveTo>
                  <a:lnTo>
                    <a:pt x="744428" y="63500"/>
                  </a:lnTo>
                  <a:lnTo>
                    <a:pt x="740483" y="76200"/>
                  </a:lnTo>
                  <a:lnTo>
                    <a:pt x="750025" y="76200"/>
                  </a:lnTo>
                  <a:lnTo>
                    <a:pt x="747313" y="63500"/>
                  </a:lnTo>
                  <a:close/>
                </a:path>
                <a:path w="2609215" h="1422400">
                  <a:moveTo>
                    <a:pt x="814948" y="63500"/>
                  </a:moveTo>
                  <a:lnTo>
                    <a:pt x="751360" y="63500"/>
                  </a:lnTo>
                  <a:lnTo>
                    <a:pt x="750025" y="76200"/>
                  </a:lnTo>
                  <a:lnTo>
                    <a:pt x="811982" y="76200"/>
                  </a:lnTo>
                  <a:lnTo>
                    <a:pt x="814948" y="63500"/>
                  </a:lnTo>
                  <a:close/>
                </a:path>
                <a:path w="2609215" h="1422400">
                  <a:moveTo>
                    <a:pt x="948855" y="63500"/>
                  </a:moveTo>
                  <a:lnTo>
                    <a:pt x="939443" y="63500"/>
                  </a:lnTo>
                  <a:lnTo>
                    <a:pt x="941392" y="76200"/>
                  </a:lnTo>
                  <a:lnTo>
                    <a:pt x="950787" y="76200"/>
                  </a:lnTo>
                  <a:lnTo>
                    <a:pt x="948855" y="63500"/>
                  </a:lnTo>
                  <a:close/>
                </a:path>
                <a:path w="2609215" h="1422400">
                  <a:moveTo>
                    <a:pt x="983713" y="63500"/>
                  </a:moveTo>
                  <a:lnTo>
                    <a:pt x="979201" y="63500"/>
                  </a:lnTo>
                  <a:lnTo>
                    <a:pt x="978185" y="76200"/>
                  </a:lnTo>
                  <a:lnTo>
                    <a:pt x="983713" y="63500"/>
                  </a:lnTo>
                  <a:close/>
                </a:path>
                <a:path w="2609215" h="1422400">
                  <a:moveTo>
                    <a:pt x="1007941" y="63500"/>
                  </a:moveTo>
                  <a:lnTo>
                    <a:pt x="991201" y="63500"/>
                  </a:lnTo>
                  <a:lnTo>
                    <a:pt x="1002753" y="76200"/>
                  </a:lnTo>
                  <a:lnTo>
                    <a:pt x="1007941" y="63500"/>
                  </a:lnTo>
                  <a:close/>
                </a:path>
                <a:path w="2609215" h="1422400">
                  <a:moveTo>
                    <a:pt x="1616354" y="63500"/>
                  </a:moveTo>
                  <a:lnTo>
                    <a:pt x="1610372" y="76200"/>
                  </a:lnTo>
                  <a:lnTo>
                    <a:pt x="1622578" y="76200"/>
                  </a:lnTo>
                  <a:lnTo>
                    <a:pt x="1616354" y="63500"/>
                  </a:lnTo>
                  <a:close/>
                </a:path>
                <a:path w="2609215" h="1422400">
                  <a:moveTo>
                    <a:pt x="1643931" y="63500"/>
                  </a:moveTo>
                  <a:lnTo>
                    <a:pt x="1636216" y="63500"/>
                  </a:lnTo>
                  <a:lnTo>
                    <a:pt x="1648478" y="76200"/>
                  </a:lnTo>
                  <a:lnTo>
                    <a:pt x="1652317" y="69723"/>
                  </a:lnTo>
                  <a:lnTo>
                    <a:pt x="1643931" y="63500"/>
                  </a:lnTo>
                  <a:close/>
                </a:path>
                <a:path w="2609215" h="1422400">
                  <a:moveTo>
                    <a:pt x="1654967" y="65253"/>
                  </a:moveTo>
                  <a:lnTo>
                    <a:pt x="1652317" y="69723"/>
                  </a:lnTo>
                  <a:lnTo>
                    <a:pt x="1661044" y="76200"/>
                  </a:lnTo>
                  <a:lnTo>
                    <a:pt x="1668749" y="76200"/>
                  </a:lnTo>
                  <a:lnTo>
                    <a:pt x="1654967" y="65253"/>
                  </a:lnTo>
                  <a:close/>
                </a:path>
                <a:path w="2609215" h="1422400">
                  <a:moveTo>
                    <a:pt x="1695734" y="63500"/>
                  </a:moveTo>
                  <a:lnTo>
                    <a:pt x="1686511" y="63500"/>
                  </a:lnTo>
                  <a:lnTo>
                    <a:pt x="1682530" y="76200"/>
                  </a:lnTo>
                  <a:lnTo>
                    <a:pt x="1694865" y="76200"/>
                  </a:lnTo>
                  <a:lnTo>
                    <a:pt x="1695734" y="63500"/>
                  </a:lnTo>
                  <a:close/>
                </a:path>
                <a:path w="2609215" h="1422400">
                  <a:moveTo>
                    <a:pt x="1710697" y="63500"/>
                  </a:moveTo>
                  <a:lnTo>
                    <a:pt x="1695734" y="63500"/>
                  </a:lnTo>
                  <a:lnTo>
                    <a:pt x="1694865" y="76200"/>
                  </a:lnTo>
                  <a:lnTo>
                    <a:pt x="1707300" y="76200"/>
                  </a:lnTo>
                  <a:lnTo>
                    <a:pt x="1711106" y="71053"/>
                  </a:lnTo>
                  <a:lnTo>
                    <a:pt x="1710697" y="63500"/>
                  </a:lnTo>
                  <a:close/>
                </a:path>
                <a:path w="2609215" h="1422400">
                  <a:moveTo>
                    <a:pt x="1735863" y="38100"/>
                  </a:moveTo>
                  <a:lnTo>
                    <a:pt x="1717908" y="38100"/>
                  </a:lnTo>
                  <a:lnTo>
                    <a:pt x="1715766" y="42588"/>
                  </a:lnTo>
                  <a:lnTo>
                    <a:pt x="1718542" y="50362"/>
                  </a:lnTo>
                  <a:lnTo>
                    <a:pt x="1718664" y="51013"/>
                  </a:lnTo>
                  <a:lnTo>
                    <a:pt x="1716693" y="63500"/>
                  </a:lnTo>
                  <a:lnTo>
                    <a:pt x="1711106" y="71053"/>
                  </a:lnTo>
                  <a:lnTo>
                    <a:pt x="1711385" y="76200"/>
                  </a:lnTo>
                  <a:lnTo>
                    <a:pt x="1823856" y="76200"/>
                  </a:lnTo>
                  <a:lnTo>
                    <a:pt x="1822037" y="63500"/>
                  </a:lnTo>
                  <a:lnTo>
                    <a:pt x="1787103" y="63500"/>
                  </a:lnTo>
                  <a:lnTo>
                    <a:pt x="1785052" y="50800"/>
                  </a:lnTo>
                  <a:lnTo>
                    <a:pt x="1741784" y="50800"/>
                  </a:lnTo>
                  <a:lnTo>
                    <a:pt x="1735863" y="38100"/>
                  </a:lnTo>
                  <a:close/>
                </a:path>
                <a:path w="2609215" h="1422400">
                  <a:moveTo>
                    <a:pt x="1845601" y="63500"/>
                  </a:moveTo>
                  <a:lnTo>
                    <a:pt x="1830011" y="63500"/>
                  </a:lnTo>
                  <a:lnTo>
                    <a:pt x="1823856" y="76200"/>
                  </a:lnTo>
                  <a:lnTo>
                    <a:pt x="1857918" y="76200"/>
                  </a:lnTo>
                  <a:lnTo>
                    <a:pt x="1845601" y="63500"/>
                  </a:lnTo>
                  <a:close/>
                </a:path>
                <a:path w="2609215" h="1422400">
                  <a:moveTo>
                    <a:pt x="1881738" y="63500"/>
                  </a:moveTo>
                  <a:lnTo>
                    <a:pt x="1877924" y="76200"/>
                  </a:lnTo>
                  <a:lnTo>
                    <a:pt x="1878964" y="76200"/>
                  </a:lnTo>
                  <a:lnTo>
                    <a:pt x="1881738" y="63500"/>
                  </a:lnTo>
                  <a:close/>
                </a:path>
                <a:path w="2609215" h="1422400">
                  <a:moveTo>
                    <a:pt x="1715766" y="42588"/>
                  </a:moveTo>
                  <a:lnTo>
                    <a:pt x="1711846" y="50800"/>
                  </a:lnTo>
                  <a:lnTo>
                    <a:pt x="1709408" y="50800"/>
                  </a:lnTo>
                  <a:lnTo>
                    <a:pt x="1711671" y="63500"/>
                  </a:lnTo>
                  <a:lnTo>
                    <a:pt x="1710697" y="63500"/>
                  </a:lnTo>
                  <a:lnTo>
                    <a:pt x="1711106" y="71053"/>
                  </a:lnTo>
                  <a:lnTo>
                    <a:pt x="1716693" y="63500"/>
                  </a:lnTo>
                  <a:lnTo>
                    <a:pt x="1718698" y="50800"/>
                  </a:lnTo>
                  <a:lnTo>
                    <a:pt x="1715766" y="42588"/>
                  </a:lnTo>
                  <a:close/>
                </a:path>
                <a:path w="2609215" h="1422400">
                  <a:moveTo>
                    <a:pt x="1656007" y="63500"/>
                  </a:moveTo>
                  <a:lnTo>
                    <a:pt x="1652760" y="63500"/>
                  </a:lnTo>
                  <a:lnTo>
                    <a:pt x="1654967" y="65253"/>
                  </a:lnTo>
                  <a:lnTo>
                    <a:pt x="1656007" y="63500"/>
                  </a:lnTo>
                  <a:close/>
                </a:path>
                <a:path w="2609215" h="1422400">
                  <a:moveTo>
                    <a:pt x="802818" y="50800"/>
                  </a:moveTo>
                  <a:lnTo>
                    <a:pt x="792242" y="50800"/>
                  </a:lnTo>
                  <a:lnTo>
                    <a:pt x="780211" y="63500"/>
                  </a:lnTo>
                  <a:lnTo>
                    <a:pt x="807185" y="63500"/>
                  </a:lnTo>
                  <a:lnTo>
                    <a:pt x="802818" y="50800"/>
                  </a:lnTo>
                  <a:close/>
                </a:path>
                <a:path w="2609215" h="1422400">
                  <a:moveTo>
                    <a:pt x="1009264" y="50800"/>
                  </a:moveTo>
                  <a:lnTo>
                    <a:pt x="1003493" y="50800"/>
                  </a:lnTo>
                  <a:lnTo>
                    <a:pt x="996645" y="63500"/>
                  </a:lnTo>
                  <a:lnTo>
                    <a:pt x="1010391" y="63500"/>
                  </a:lnTo>
                  <a:lnTo>
                    <a:pt x="1009264" y="50800"/>
                  </a:lnTo>
                  <a:close/>
                </a:path>
                <a:path w="2609215" h="1422400">
                  <a:moveTo>
                    <a:pt x="1061503" y="50800"/>
                  </a:moveTo>
                  <a:lnTo>
                    <a:pt x="1026508" y="50800"/>
                  </a:lnTo>
                  <a:lnTo>
                    <a:pt x="1027410" y="63500"/>
                  </a:lnTo>
                  <a:lnTo>
                    <a:pt x="1058015" y="63500"/>
                  </a:lnTo>
                  <a:lnTo>
                    <a:pt x="1061531" y="51013"/>
                  </a:lnTo>
                  <a:lnTo>
                    <a:pt x="1061503" y="50800"/>
                  </a:lnTo>
                  <a:close/>
                </a:path>
                <a:path w="2609215" h="1422400">
                  <a:moveTo>
                    <a:pt x="1076429" y="50800"/>
                  </a:moveTo>
                  <a:lnTo>
                    <a:pt x="1061592" y="50800"/>
                  </a:lnTo>
                  <a:lnTo>
                    <a:pt x="1061531" y="51013"/>
                  </a:lnTo>
                  <a:lnTo>
                    <a:pt x="1063176" y="63500"/>
                  </a:lnTo>
                  <a:lnTo>
                    <a:pt x="1072036" y="63500"/>
                  </a:lnTo>
                  <a:lnTo>
                    <a:pt x="1076429" y="50800"/>
                  </a:lnTo>
                  <a:close/>
                </a:path>
                <a:path w="2609215" h="1422400">
                  <a:moveTo>
                    <a:pt x="1131343" y="50800"/>
                  </a:moveTo>
                  <a:lnTo>
                    <a:pt x="1121940" y="50800"/>
                  </a:lnTo>
                  <a:lnTo>
                    <a:pt x="1127238" y="63500"/>
                  </a:lnTo>
                  <a:lnTo>
                    <a:pt x="1131343" y="50800"/>
                  </a:lnTo>
                  <a:close/>
                </a:path>
                <a:path w="2609215" h="1422400">
                  <a:moveTo>
                    <a:pt x="1488557" y="50800"/>
                  </a:moveTo>
                  <a:lnTo>
                    <a:pt x="1482125" y="50800"/>
                  </a:lnTo>
                  <a:lnTo>
                    <a:pt x="1488329" y="63500"/>
                  </a:lnTo>
                  <a:lnTo>
                    <a:pt x="1494647" y="63500"/>
                  </a:lnTo>
                  <a:lnTo>
                    <a:pt x="1488557" y="50800"/>
                  </a:lnTo>
                  <a:close/>
                </a:path>
                <a:path w="2609215" h="1422400">
                  <a:moveTo>
                    <a:pt x="1524792" y="50800"/>
                  </a:moveTo>
                  <a:lnTo>
                    <a:pt x="1506305" y="50800"/>
                  </a:lnTo>
                  <a:lnTo>
                    <a:pt x="1510521" y="63500"/>
                  </a:lnTo>
                  <a:lnTo>
                    <a:pt x="1531666" y="63500"/>
                  </a:lnTo>
                  <a:lnTo>
                    <a:pt x="1524792" y="50800"/>
                  </a:lnTo>
                  <a:close/>
                </a:path>
                <a:path w="2609215" h="1422400">
                  <a:moveTo>
                    <a:pt x="1545163" y="50800"/>
                  </a:moveTo>
                  <a:lnTo>
                    <a:pt x="1536490" y="50800"/>
                  </a:lnTo>
                  <a:lnTo>
                    <a:pt x="1531666" y="63500"/>
                  </a:lnTo>
                  <a:lnTo>
                    <a:pt x="1540310" y="63500"/>
                  </a:lnTo>
                  <a:lnTo>
                    <a:pt x="1545163" y="50800"/>
                  </a:lnTo>
                  <a:close/>
                </a:path>
                <a:path w="2609215" h="1422400">
                  <a:moveTo>
                    <a:pt x="1556416" y="50800"/>
                  </a:moveTo>
                  <a:lnTo>
                    <a:pt x="1548681" y="50800"/>
                  </a:lnTo>
                  <a:lnTo>
                    <a:pt x="1558859" y="63500"/>
                  </a:lnTo>
                  <a:lnTo>
                    <a:pt x="1556416" y="50800"/>
                  </a:lnTo>
                  <a:close/>
                </a:path>
                <a:path w="2609215" h="1422400">
                  <a:moveTo>
                    <a:pt x="1579318" y="50800"/>
                  </a:moveTo>
                  <a:lnTo>
                    <a:pt x="1562090" y="50800"/>
                  </a:lnTo>
                  <a:lnTo>
                    <a:pt x="1567231" y="63500"/>
                  </a:lnTo>
                  <a:lnTo>
                    <a:pt x="1579046" y="63500"/>
                  </a:lnTo>
                  <a:lnTo>
                    <a:pt x="1579318" y="50800"/>
                  </a:lnTo>
                  <a:close/>
                </a:path>
                <a:path w="2609215" h="1422400">
                  <a:moveTo>
                    <a:pt x="1709408" y="50800"/>
                  </a:moveTo>
                  <a:lnTo>
                    <a:pt x="1592470" y="50800"/>
                  </a:lnTo>
                  <a:lnTo>
                    <a:pt x="1605819" y="63500"/>
                  </a:lnTo>
                  <a:lnTo>
                    <a:pt x="1711671" y="63500"/>
                  </a:lnTo>
                  <a:lnTo>
                    <a:pt x="1709408" y="50800"/>
                  </a:lnTo>
                  <a:close/>
                </a:path>
                <a:path w="2609215" h="1422400">
                  <a:moveTo>
                    <a:pt x="1808533" y="50800"/>
                  </a:moveTo>
                  <a:lnTo>
                    <a:pt x="1789212" y="50800"/>
                  </a:lnTo>
                  <a:lnTo>
                    <a:pt x="1792317" y="63500"/>
                  </a:lnTo>
                  <a:lnTo>
                    <a:pt x="1816636" y="63500"/>
                  </a:lnTo>
                  <a:lnTo>
                    <a:pt x="1808533" y="50800"/>
                  </a:lnTo>
                  <a:close/>
                </a:path>
                <a:path w="2609215" h="1422400">
                  <a:moveTo>
                    <a:pt x="1061592" y="50800"/>
                  </a:moveTo>
                  <a:lnTo>
                    <a:pt x="1061531" y="51013"/>
                  </a:lnTo>
                  <a:lnTo>
                    <a:pt x="1061592" y="50800"/>
                  </a:lnTo>
                  <a:close/>
                </a:path>
                <a:path w="2609215" h="1422400">
                  <a:moveTo>
                    <a:pt x="846975" y="38100"/>
                  </a:moveTo>
                  <a:lnTo>
                    <a:pt x="844053" y="50362"/>
                  </a:lnTo>
                  <a:lnTo>
                    <a:pt x="844598" y="50800"/>
                  </a:lnTo>
                  <a:lnTo>
                    <a:pt x="850409" y="50800"/>
                  </a:lnTo>
                  <a:lnTo>
                    <a:pt x="850923" y="46041"/>
                  </a:lnTo>
                  <a:lnTo>
                    <a:pt x="846975" y="38100"/>
                  </a:lnTo>
                  <a:close/>
                </a:path>
                <a:path w="2609215" h="1422400">
                  <a:moveTo>
                    <a:pt x="866951" y="38100"/>
                  </a:moveTo>
                  <a:lnTo>
                    <a:pt x="851781" y="38100"/>
                  </a:lnTo>
                  <a:lnTo>
                    <a:pt x="850923" y="46041"/>
                  </a:lnTo>
                  <a:lnTo>
                    <a:pt x="853288" y="50800"/>
                  </a:lnTo>
                  <a:lnTo>
                    <a:pt x="862930" y="50800"/>
                  </a:lnTo>
                  <a:lnTo>
                    <a:pt x="866951" y="38100"/>
                  </a:lnTo>
                  <a:close/>
                </a:path>
                <a:path w="2609215" h="1422400">
                  <a:moveTo>
                    <a:pt x="1072308" y="38100"/>
                  </a:moveTo>
                  <a:lnTo>
                    <a:pt x="878504" y="38100"/>
                  </a:lnTo>
                  <a:lnTo>
                    <a:pt x="877914" y="50800"/>
                  </a:lnTo>
                  <a:lnTo>
                    <a:pt x="1067565" y="50800"/>
                  </a:lnTo>
                  <a:lnTo>
                    <a:pt x="1072308" y="38100"/>
                  </a:lnTo>
                  <a:close/>
                </a:path>
                <a:path w="2609215" h="1422400">
                  <a:moveTo>
                    <a:pt x="1125832" y="38100"/>
                  </a:moveTo>
                  <a:lnTo>
                    <a:pt x="1075529" y="38100"/>
                  </a:lnTo>
                  <a:lnTo>
                    <a:pt x="1067565" y="50800"/>
                  </a:lnTo>
                  <a:lnTo>
                    <a:pt x="1124504" y="50800"/>
                  </a:lnTo>
                  <a:lnTo>
                    <a:pt x="1125832" y="38100"/>
                  </a:lnTo>
                  <a:close/>
                </a:path>
                <a:path w="2609215" h="1422400">
                  <a:moveTo>
                    <a:pt x="1137148" y="38100"/>
                  </a:moveTo>
                  <a:lnTo>
                    <a:pt x="1125832" y="38100"/>
                  </a:lnTo>
                  <a:lnTo>
                    <a:pt x="1126034" y="50800"/>
                  </a:lnTo>
                  <a:lnTo>
                    <a:pt x="1137148" y="38100"/>
                  </a:lnTo>
                  <a:close/>
                </a:path>
                <a:path w="2609215" h="1422400">
                  <a:moveTo>
                    <a:pt x="1198973" y="38100"/>
                  </a:moveTo>
                  <a:lnTo>
                    <a:pt x="1169614" y="38100"/>
                  </a:lnTo>
                  <a:lnTo>
                    <a:pt x="1182848" y="50800"/>
                  </a:lnTo>
                  <a:lnTo>
                    <a:pt x="1195660" y="50800"/>
                  </a:lnTo>
                  <a:lnTo>
                    <a:pt x="1198973" y="38100"/>
                  </a:lnTo>
                  <a:close/>
                </a:path>
                <a:path w="2609215" h="1422400">
                  <a:moveTo>
                    <a:pt x="1219247" y="38100"/>
                  </a:moveTo>
                  <a:lnTo>
                    <a:pt x="1216356" y="38100"/>
                  </a:lnTo>
                  <a:lnTo>
                    <a:pt x="1206807" y="50800"/>
                  </a:lnTo>
                  <a:lnTo>
                    <a:pt x="1221078" y="50800"/>
                  </a:lnTo>
                  <a:lnTo>
                    <a:pt x="1219247" y="38100"/>
                  </a:lnTo>
                  <a:close/>
                </a:path>
                <a:path w="2609215" h="1422400">
                  <a:moveTo>
                    <a:pt x="1243288" y="38100"/>
                  </a:moveTo>
                  <a:lnTo>
                    <a:pt x="1232310" y="38100"/>
                  </a:lnTo>
                  <a:lnTo>
                    <a:pt x="1221078" y="50800"/>
                  </a:lnTo>
                  <a:lnTo>
                    <a:pt x="1238836" y="50800"/>
                  </a:lnTo>
                  <a:lnTo>
                    <a:pt x="1243288" y="38100"/>
                  </a:lnTo>
                  <a:close/>
                </a:path>
                <a:path w="2609215" h="1422400">
                  <a:moveTo>
                    <a:pt x="1251974" y="38100"/>
                  </a:moveTo>
                  <a:lnTo>
                    <a:pt x="1243288" y="38100"/>
                  </a:lnTo>
                  <a:lnTo>
                    <a:pt x="1247308" y="50800"/>
                  </a:lnTo>
                  <a:lnTo>
                    <a:pt x="1251974" y="38100"/>
                  </a:lnTo>
                  <a:close/>
                </a:path>
                <a:path w="2609215" h="1422400">
                  <a:moveTo>
                    <a:pt x="1261919" y="18096"/>
                  </a:moveTo>
                  <a:lnTo>
                    <a:pt x="1259557" y="25400"/>
                  </a:lnTo>
                  <a:lnTo>
                    <a:pt x="1259368" y="38100"/>
                  </a:lnTo>
                  <a:lnTo>
                    <a:pt x="1251974" y="38100"/>
                  </a:lnTo>
                  <a:lnTo>
                    <a:pt x="1253774" y="50800"/>
                  </a:lnTo>
                  <a:lnTo>
                    <a:pt x="1263978" y="50800"/>
                  </a:lnTo>
                  <a:lnTo>
                    <a:pt x="1261117" y="38100"/>
                  </a:lnTo>
                  <a:lnTo>
                    <a:pt x="1262404" y="25400"/>
                  </a:lnTo>
                  <a:lnTo>
                    <a:pt x="1261919" y="18096"/>
                  </a:lnTo>
                  <a:close/>
                </a:path>
                <a:path w="2609215" h="1422400">
                  <a:moveTo>
                    <a:pt x="1291327" y="38100"/>
                  </a:moveTo>
                  <a:lnTo>
                    <a:pt x="1264020" y="38100"/>
                  </a:lnTo>
                  <a:lnTo>
                    <a:pt x="1274438" y="50800"/>
                  </a:lnTo>
                  <a:lnTo>
                    <a:pt x="1297044" y="50800"/>
                  </a:lnTo>
                  <a:lnTo>
                    <a:pt x="1291327" y="38100"/>
                  </a:lnTo>
                  <a:close/>
                </a:path>
                <a:path w="2609215" h="1422400">
                  <a:moveTo>
                    <a:pt x="1318258" y="38100"/>
                  </a:moveTo>
                  <a:lnTo>
                    <a:pt x="1296259" y="38100"/>
                  </a:lnTo>
                  <a:lnTo>
                    <a:pt x="1297044" y="50800"/>
                  </a:lnTo>
                  <a:lnTo>
                    <a:pt x="1305767" y="50800"/>
                  </a:lnTo>
                  <a:lnTo>
                    <a:pt x="1318258" y="38100"/>
                  </a:lnTo>
                  <a:close/>
                </a:path>
                <a:path w="2609215" h="1422400">
                  <a:moveTo>
                    <a:pt x="1335358" y="38100"/>
                  </a:moveTo>
                  <a:lnTo>
                    <a:pt x="1326173" y="38100"/>
                  </a:lnTo>
                  <a:lnTo>
                    <a:pt x="1331283" y="50800"/>
                  </a:lnTo>
                  <a:lnTo>
                    <a:pt x="1335358" y="38100"/>
                  </a:lnTo>
                  <a:close/>
                </a:path>
                <a:path w="2609215" h="1422400">
                  <a:moveTo>
                    <a:pt x="1365612" y="38100"/>
                  </a:moveTo>
                  <a:lnTo>
                    <a:pt x="1350697" y="38100"/>
                  </a:lnTo>
                  <a:lnTo>
                    <a:pt x="1364870" y="50800"/>
                  </a:lnTo>
                  <a:lnTo>
                    <a:pt x="1376079" y="50800"/>
                  </a:lnTo>
                  <a:lnTo>
                    <a:pt x="1365612" y="38100"/>
                  </a:lnTo>
                  <a:close/>
                </a:path>
                <a:path w="2609215" h="1422400">
                  <a:moveTo>
                    <a:pt x="1402454" y="43534"/>
                  </a:moveTo>
                  <a:lnTo>
                    <a:pt x="1392686" y="50800"/>
                  </a:lnTo>
                  <a:lnTo>
                    <a:pt x="1404863" y="50800"/>
                  </a:lnTo>
                  <a:lnTo>
                    <a:pt x="1402454" y="43534"/>
                  </a:lnTo>
                  <a:close/>
                </a:path>
                <a:path w="2609215" h="1422400">
                  <a:moveTo>
                    <a:pt x="1417838" y="38100"/>
                  </a:moveTo>
                  <a:lnTo>
                    <a:pt x="1409762" y="38100"/>
                  </a:lnTo>
                  <a:lnTo>
                    <a:pt x="1408894" y="38745"/>
                  </a:lnTo>
                  <a:lnTo>
                    <a:pt x="1414658" y="50800"/>
                  </a:lnTo>
                  <a:lnTo>
                    <a:pt x="1419784" y="50800"/>
                  </a:lnTo>
                  <a:lnTo>
                    <a:pt x="1417838" y="38100"/>
                  </a:lnTo>
                  <a:close/>
                </a:path>
                <a:path w="2609215" h="1422400">
                  <a:moveTo>
                    <a:pt x="1431662" y="38100"/>
                  </a:moveTo>
                  <a:lnTo>
                    <a:pt x="1419870" y="38100"/>
                  </a:lnTo>
                  <a:lnTo>
                    <a:pt x="1419784" y="50800"/>
                  </a:lnTo>
                  <a:lnTo>
                    <a:pt x="1424392" y="50800"/>
                  </a:lnTo>
                  <a:lnTo>
                    <a:pt x="1431662" y="38100"/>
                  </a:lnTo>
                  <a:close/>
                </a:path>
                <a:path w="2609215" h="1422400">
                  <a:moveTo>
                    <a:pt x="1439988" y="38100"/>
                  </a:moveTo>
                  <a:lnTo>
                    <a:pt x="1433470" y="38100"/>
                  </a:lnTo>
                  <a:lnTo>
                    <a:pt x="1430941" y="50800"/>
                  </a:lnTo>
                  <a:lnTo>
                    <a:pt x="1441449" y="50800"/>
                  </a:lnTo>
                  <a:lnTo>
                    <a:pt x="1439988" y="38100"/>
                  </a:lnTo>
                  <a:close/>
                </a:path>
                <a:path w="2609215" h="1422400">
                  <a:moveTo>
                    <a:pt x="1468814" y="38100"/>
                  </a:moveTo>
                  <a:lnTo>
                    <a:pt x="1442167" y="38100"/>
                  </a:lnTo>
                  <a:lnTo>
                    <a:pt x="1450090" y="50800"/>
                  </a:lnTo>
                  <a:lnTo>
                    <a:pt x="1466648" y="50800"/>
                  </a:lnTo>
                  <a:lnTo>
                    <a:pt x="1468814" y="38100"/>
                  </a:lnTo>
                  <a:close/>
                </a:path>
                <a:path w="2609215" h="1422400">
                  <a:moveTo>
                    <a:pt x="1489567" y="38100"/>
                  </a:moveTo>
                  <a:lnTo>
                    <a:pt x="1473542" y="38100"/>
                  </a:lnTo>
                  <a:lnTo>
                    <a:pt x="1466648" y="50800"/>
                  </a:lnTo>
                  <a:lnTo>
                    <a:pt x="1491478" y="50800"/>
                  </a:lnTo>
                  <a:lnTo>
                    <a:pt x="1489567" y="38100"/>
                  </a:lnTo>
                  <a:close/>
                </a:path>
                <a:path w="2609215" h="1422400">
                  <a:moveTo>
                    <a:pt x="1714163" y="38100"/>
                  </a:moveTo>
                  <a:lnTo>
                    <a:pt x="1500587" y="38100"/>
                  </a:lnTo>
                  <a:lnTo>
                    <a:pt x="1491478" y="50800"/>
                  </a:lnTo>
                  <a:lnTo>
                    <a:pt x="1711846" y="50800"/>
                  </a:lnTo>
                  <a:lnTo>
                    <a:pt x="1715766" y="42588"/>
                  </a:lnTo>
                  <a:lnTo>
                    <a:pt x="1714163" y="38100"/>
                  </a:lnTo>
                  <a:close/>
                </a:path>
                <a:path w="2609215" h="1422400">
                  <a:moveTo>
                    <a:pt x="1765400" y="38100"/>
                  </a:moveTo>
                  <a:lnTo>
                    <a:pt x="1754308" y="50800"/>
                  </a:lnTo>
                  <a:lnTo>
                    <a:pt x="1770495" y="50800"/>
                  </a:lnTo>
                  <a:lnTo>
                    <a:pt x="1765400" y="38100"/>
                  </a:lnTo>
                  <a:close/>
                </a:path>
                <a:path w="2609215" h="1422400">
                  <a:moveTo>
                    <a:pt x="1408586" y="38100"/>
                  </a:moveTo>
                  <a:lnTo>
                    <a:pt x="1400652" y="38100"/>
                  </a:lnTo>
                  <a:lnTo>
                    <a:pt x="1402454" y="43534"/>
                  </a:lnTo>
                  <a:lnTo>
                    <a:pt x="1408894" y="38745"/>
                  </a:lnTo>
                  <a:lnTo>
                    <a:pt x="1408586" y="38100"/>
                  </a:lnTo>
                  <a:close/>
                </a:path>
                <a:path w="2609215" h="1422400">
                  <a:moveTo>
                    <a:pt x="915341" y="25400"/>
                  </a:moveTo>
                  <a:lnTo>
                    <a:pt x="908893" y="25400"/>
                  </a:lnTo>
                  <a:lnTo>
                    <a:pt x="900715" y="38100"/>
                  </a:lnTo>
                  <a:lnTo>
                    <a:pt x="914449" y="38100"/>
                  </a:lnTo>
                  <a:lnTo>
                    <a:pt x="915341" y="25400"/>
                  </a:lnTo>
                  <a:close/>
                </a:path>
                <a:path w="2609215" h="1422400">
                  <a:moveTo>
                    <a:pt x="931069" y="25400"/>
                  </a:moveTo>
                  <a:lnTo>
                    <a:pt x="922760" y="25400"/>
                  </a:lnTo>
                  <a:lnTo>
                    <a:pt x="914449" y="38100"/>
                  </a:lnTo>
                  <a:lnTo>
                    <a:pt x="939625" y="38100"/>
                  </a:lnTo>
                  <a:lnTo>
                    <a:pt x="931069" y="25400"/>
                  </a:lnTo>
                  <a:close/>
                </a:path>
                <a:path w="2609215" h="1422400">
                  <a:moveTo>
                    <a:pt x="1020121" y="25400"/>
                  </a:moveTo>
                  <a:lnTo>
                    <a:pt x="951835" y="25400"/>
                  </a:lnTo>
                  <a:lnTo>
                    <a:pt x="948678" y="38100"/>
                  </a:lnTo>
                  <a:lnTo>
                    <a:pt x="1020759" y="38100"/>
                  </a:lnTo>
                  <a:lnTo>
                    <a:pt x="1020690" y="26023"/>
                  </a:lnTo>
                  <a:lnTo>
                    <a:pt x="1020121" y="25400"/>
                  </a:lnTo>
                  <a:close/>
                </a:path>
                <a:path w="2609215" h="1422400">
                  <a:moveTo>
                    <a:pt x="1024779" y="12700"/>
                  </a:moveTo>
                  <a:lnTo>
                    <a:pt x="1016383" y="12700"/>
                  </a:lnTo>
                  <a:lnTo>
                    <a:pt x="1006998" y="25400"/>
                  </a:lnTo>
                  <a:lnTo>
                    <a:pt x="1020687" y="25400"/>
                  </a:lnTo>
                  <a:lnTo>
                    <a:pt x="1020690" y="26023"/>
                  </a:lnTo>
                  <a:lnTo>
                    <a:pt x="1031722" y="38100"/>
                  </a:lnTo>
                  <a:lnTo>
                    <a:pt x="1031583" y="25400"/>
                  </a:lnTo>
                  <a:lnTo>
                    <a:pt x="1024779" y="12700"/>
                  </a:lnTo>
                  <a:close/>
                </a:path>
                <a:path w="2609215" h="1422400">
                  <a:moveTo>
                    <a:pt x="1252303" y="0"/>
                  </a:moveTo>
                  <a:lnTo>
                    <a:pt x="1221393" y="0"/>
                  </a:lnTo>
                  <a:lnTo>
                    <a:pt x="1219811" y="12700"/>
                  </a:lnTo>
                  <a:lnTo>
                    <a:pt x="1190204" y="12700"/>
                  </a:lnTo>
                  <a:lnTo>
                    <a:pt x="1170483" y="25400"/>
                  </a:lnTo>
                  <a:lnTo>
                    <a:pt x="1036356" y="25400"/>
                  </a:lnTo>
                  <a:lnTo>
                    <a:pt x="1041712" y="38100"/>
                  </a:lnTo>
                  <a:lnTo>
                    <a:pt x="1259368" y="38100"/>
                  </a:lnTo>
                  <a:lnTo>
                    <a:pt x="1259557" y="25400"/>
                  </a:lnTo>
                  <a:lnTo>
                    <a:pt x="1261919" y="18096"/>
                  </a:lnTo>
                  <a:lnTo>
                    <a:pt x="1261560" y="12700"/>
                  </a:lnTo>
                  <a:lnTo>
                    <a:pt x="1252303" y="0"/>
                  </a:lnTo>
                  <a:close/>
                </a:path>
                <a:path w="2609215" h="1422400">
                  <a:moveTo>
                    <a:pt x="1268749" y="12700"/>
                  </a:moveTo>
                  <a:lnTo>
                    <a:pt x="1263663" y="12700"/>
                  </a:lnTo>
                  <a:lnTo>
                    <a:pt x="1261919" y="18096"/>
                  </a:lnTo>
                  <a:lnTo>
                    <a:pt x="1262404" y="25400"/>
                  </a:lnTo>
                  <a:lnTo>
                    <a:pt x="1261117" y="38100"/>
                  </a:lnTo>
                  <a:lnTo>
                    <a:pt x="1348873" y="38100"/>
                  </a:lnTo>
                  <a:lnTo>
                    <a:pt x="1342657" y="25400"/>
                  </a:lnTo>
                  <a:lnTo>
                    <a:pt x="1271403" y="25400"/>
                  </a:lnTo>
                  <a:lnTo>
                    <a:pt x="1268749" y="12700"/>
                  </a:lnTo>
                  <a:close/>
                </a:path>
                <a:path w="2609215" h="1422400">
                  <a:moveTo>
                    <a:pt x="1439333" y="25400"/>
                  </a:moveTo>
                  <a:lnTo>
                    <a:pt x="1360927" y="25400"/>
                  </a:lnTo>
                  <a:lnTo>
                    <a:pt x="1357668" y="38100"/>
                  </a:lnTo>
                  <a:lnTo>
                    <a:pt x="1439281" y="38100"/>
                  </a:lnTo>
                  <a:lnTo>
                    <a:pt x="1439333" y="25400"/>
                  </a:lnTo>
                  <a:close/>
                </a:path>
                <a:path w="2609215" h="1422400">
                  <a:moveTo>
                    <a:pt x="1554170" y="25400"/>
                  </a:moveTo>
                  <a:lnTo>
                    <a:pt x="1439333" y="25400"/>
                  </a:lnTo>
                  <a:lnTo>
                    <a:pt x="1439281" y="38100"/>
                  </a:lnTo>
                  <a:lnTo>
                    <a:pt x="1562544" y="38100"/>
                  </a:lnTo>
                  <a:lnTo>
                    <a:pt x="1554170" y="25400"/>
                  </a:lnTo>
                  <a:close/>
                </a:path>
                <a:path w="2609215" h="1422400">
                  <a:moveTo>
                    <a:pt x="1631252" y="25400"/>
                  </a:moveTo>
                  <a:lnTo>
                    <a:pt x="1566638" y="25400"/>
                  </a:lnTo>
                  <a:lnTo>
                    <a:pt x="1568013" y="38100"/>
                  </a:lnTo>
                  <a:lnTo>
                    <a:pt x="1633927" y="38100"/>
                  </a:lnTo>
                  <a:lnTo>
                    <a:pt x="1631252" y="25400"/>
                  </a:lnTo>
                  <a:close/>
                </a:path>
                <a:path w="2609215" h="1422400">
                  <a:moveTo>
                    <a:pt x="1655017" y="25400"/>
                  </a:moveTo>
                  <a:lnTo>
                    <a:pt x="1640856" y="25400"/>
                  </a:lnTo>
                  <a:lnTo>
                    <a:pt x="1633927" y="38100"/>
                  </a:lnTo>
                  <a:lnTo>
                    <a:pt x="1654437" y="38100"/>
                  </a:lnTo>
                  <a:lnTo>
                    <a:pt x="1655017" y="25400"/>
                  </a:lnTo>
                  <a:close/>
                </a:path>
                <a:path w="2609215" h="1422400">
                  <a:moveTo>
                    <a:pt x="1683844" y="25400"/>
                  </a:moveTo>
                  <a:lnTo>
                    <a:pt x="1658264" y="25400"/>
                  </a:lnTo>
                  <a:lnTo>
                    <a:pt x="1654437" y="38100"/>
                  </a:lnTo>
                  <a:lnTo>
                    <a:pt x="1677263" y="38100"/>
                  </a:lnTo>
                  <a:lnTo>
                    <a:pt x="1683844" y="25400"/>
                  </a:lnTo>
                  <a:close/>
                </a:path>
                <a:path w="2609215" h="1422400">
                  <a:moveTo>
                    <a:pt x="1020687" y="25400"/>
                  </a:moveTo>
                  <a:lnTo>
                    <a:pt x="1020121" y="25400"/>
                  </a:lnTo>
                  <a:lnTo>
                    <a:pt x="1020690" y="26023"/>
                  </a:lnTo>
                  <a:lnTo>
                    <a:pt x="1020687" y="25400"/>
                  </a:lnTo>
                  <a:close/>
                </a:path>
                <a:path w="2609215" h="1422400">
                  <a:moveTo>
                    <a:pt x="969494" y="12700"/>
                  </a:moveTo>
                  <a:lnTo>
                    <a:pt x="965809" y="25400"/>
                  </a:lnTo>
                  <a:lnTo>
                    <a:pt x="974918" y="25400"/>
                  </a:lnTo>
                  <a:lnTo>
                    <a:pt x="969494" y="12700"/>
                  </a:lnTo>
                  <a:close/>
                </a:path>
                <a:path w="2609215" h="1422400">
                  <a:moveTo>
                    <a:pt x="988749" y="12700"/>
                  </a:moveTo>
                  <a:lnTo>
                    <a:pt x="978604" y="25400"/>
                  </a:lnTo>
                  <a:lnTo>
                    <a:pt x="998000" y="25400"/>
                  </a:lnTo>
                  <a:lnTo>
                    <a:pt x="988749" y="12700"/>
                  </a:lnTo>
                  <a:close/>
                </a:path>
                <a:path w="2609215" h="1422400">
                  <a:moveTo>
                    <a:pt x="1050853" y="12700"/>
                  </a:moveTo>
                  <a:lnTo>
                    <a:pt x="1040762" y="12700"/>
                  </a:lnTo>
                  <a:lnTo>
                    <a:pt x="1033256" y="25400"/>
                  </a:lnTo>
                  <a:lnTo>
                    <a:pt x="1046864" y="25400"/>
                  </a:lnTo>
                  <a:lnTo>
                    <a:pt x="1050853" y="12700"/>
                  </a:lnTo>
                  <a:close/>
                </a:path>
                <a:path w="2609215" h="1422400">
                  <a:moveTo>
                    <a:pt x="1052104" y="12700"/>
                  </a:moveTo>
                  <a:lnTo>
                    <a:pt x="1050853" y="12700"/>
                  </a:lnTo>
                  <a:lnTo>
                    <a:pt x="1046864" y="25400"/>
                  </a:lnTo>
                  <a:lnTo>
                    <a:pt x="1052104" y="12700"/>
                  </a:lnTo>
                  <a:close/>
                </a:path>
                <a:path w="2609215" h="1422400">
                  <a:moveTo>
                    <a:pt x="1141781" y="12700"/>
                  </a:moveTo>
                  <a:lnTo>
                    <a:pt x="1052104" y="12700"/>
                  </a:lnTo>
                  <a:lnTo>
                    <a:pt x="1046864" y="25400"/>
                  </a:lnTo>
                  <a:lnTo>
                    <a:pt x="1141803" y="25400"/>
                  </a:lnTo>
                  <a:lnTo>
                    <a:pt x="1141781" y="12700"/>
                  </a:lnTo>
                  <a:close/>
                </a:path>
                <a:path w="2609215" h="1422400">
                  <a:moveTo>
                    <a:pt x="1174696" y="12700"/>
                  </a:moveTo>
                  <a:lnTo>
                    <a:pt x="1146189" y="12700"/>
                  </a:lnTo>
                  <a:lnTo>
                    <a:pt x="1148404" y="25400"/>
                  </a:lnTo>
                  <a:lnTo>
                    <a:pt x="1170483" y="25400"/>
                  </a:lnTo>
                  <a:lnTo>
                    <a:pt x="1174696" y="12700"/>
                  </a:lnTo>
                  <a:close/>
                </a:path>
                <a:path w="2609215" h="1422400">
                  <a:moveTo>
                    <a:pt x="1277005" y="0"/>
                  </a:moveTo>
                  <a:lnTo>
                    <a:pt x="1265265" y="0"/>
                  </a:lnTo>
                  <a:lnTo>
                    <a:pt x="1272679" y="12700"/>
                  </a:lnTo>
                  <a:lnTo>
                    <a:pt x="1272441" y="25400"/>
                  </a:lnTo>
                  <a:lnTo>
                    <a:pt x="1511426" y="25400"/>
                  </a:lnTo>
                  <a:lnTo>
                    <a:pt x="1505426" y="12700"/>
                  </a:lnTo>
                  <a:lnTo>
                    <a:pt x="1281171" y="12700"/>
                  </a:lnTo>
                  <a:lnTo>
                    <a:pt x="1277005" y="0"/>
                  </a:lnTo>
                  <a:close/>
                </a:path>
                <a:path w="2609215" h="1422400">
                  <a:moveTo>
                    <a:pt x="1553745" y="12700"/>
                  </a:moveTo>
                  <a:lnTo>
                    <a:pt x="1507206" y="12700"/>
                  </a:lnTo>
                  <a:lnTo>
                    <a:pt x="1511426" y="25400"/>
                  </a:lnTo>
                  <a:lnTo>
                    <a:pt x="1546158" y="25400"/>
                  </a:lnTo>
                  <a:lnTo>
                    <a:pt x="1553745" y="12700"/>
                  </a:lnTo>
                  <a:close/>
                </a:path>
                <a:path w="2609215" h="1422400">
                  <a:moveTo>
                    <a:pt x="1578119" y="12700"/>
                  </a:moveTo>
                  <a:lnTo>
                    <a:pt x="1553745" y="12700"/>
                  </a:lnTo>
                  <a:lnTo>
                    <a:pt x="1562826" y="25400"/>
                  </a:lnTo>
                  <a:lnTo>
                    <a:pt x="1580879" y="25400"/>
                  </a:lnTo>
                  <a:lnTo>
                    <a:pt x="1578119" y="12700"/>
                  </a:lnTo>
                  <a:close/>
                </a:path>
                <a:path w="2609215" h="1422400">
                  <a:moveTo>
                    <a:pt x="1602978" y="12700"/>
                  </a:moveTo>
                  <a:lnTo>
                    <a:pt x="1589862" y="12700"/>
                  </a:lnTo>
                  <a:lnTo>
                    <a:pt x="1580879" y="25400"/>
                  </a:lnTo>
                  <a:lnTo>
                    <a:pt x="1610417" y="25400"/>
                  </a:lnTo>
                  <a:lnTo>
                    <a:pt x="1602978" y="12700"/>
                  </a:lnTo>
                  <a:close/>
                </a:path>
                <a:path w="2609215" h="1422400">
                  <a:moveTo>
                    <a:pt x="1122181" y="0"/>
                  </a:moveTo>
                  <a:lnTo>
                    <a:pt x="1105944" y="0"/>
                  </a:lnTo>
                  <a:lnTo>
                    <a:pt x="1093601" y="12700"/>
                  </a:lnTo>
                  <a:lnTo>
                    <a:pt x="1128076" y="12700"/>
                  </a:lnTo>
                  <a:lnTo>
                    <a:pt x="1122181" y="0"/>
                  </a:lnTo>
                  <a:close/>
                </a:path>
                <a:path w="2609215" h="1422400">
                  <a:moveTo>
                    <a:pt x="1183566" y="0"/>
                  </a:moveTo>
                  <a:lnTo>
                    <a:pt x="1147983" y="0"/>
                  </a:lnTo>
                  <a:lnTo>
                    <a:pt x="1128076" y="12700"/>
                  </a:lnTo>
                  <a:lnTo>
                    <a:pt x="1183197" y="12700"/>
                  </a:lnTo>
                  <a:lnTo>
                    <a:pt x="1183566" y="0"/>
                  </a:lnTo>
                  <a:close/>
                </a:path>
                <a:path w="2609215" h="1422400">
                  <a:moveTo>
                    <a:pt x="1213706" y="0"/>
                  </a:moveTo>
                  <a:lnTo>
                    <a:pt x="1206820" y="0"/>
                  </a:lnTo>
                  <a:lnTo>
                    <a:pt x="1196315" y="12700"/>
                  </a:lnTo>
                  <a:lnTo>
                    <a:pt x="1219811" y="12700"/>
                  </a:lnTo>
                  <a:lnTo>
                    <a:pt x="1213706" y="0"/>
                  </a:lnTo>
                  <a:close/>
                </a:path>
                <a:path w="2609215" h="1422400">
                  <a:moveTo>
                    <a:pt x="1422860" y="0"/>
                  </a:moveTo>
                  <a:lnTo>
                    <a:pt x="1295721" y="0"/>
                  </a:lnTo>
                  <a:lnTo>
                    <a:pt x="1293693" y="12700"/>
                  </a:lnTo>
                  <a:lnTo>
                    <a:pt x="1406832" y="12700"/>
                  </a:lnTo>
                  <a:lnTo>
                    <a:pt x="1422860" y="0"/>
                  </a:lnTo>
                  <a:close/>
                </a:path>
                <a:path w="2609215" h="1422400">
                  <a:moveTo>
                    <a:pt x="1481521" y="0"/>
                  </a:moveTo>
                  <a:lnTo>
                    <a:pt x="1428264" y="0"/>
                  </a:lnTo>
                  <a:lnTo>
                    <a:pt x="1424877" y="12700"/>
                  </a:lnTo>
                  <a:lnTo>
                    <a:pt x="1478809" y="12700"/>
                  </a:lnTo>
                  <a:lnTo>
                    <a:pt x="1481521" y="0"/>
                  </a:lnTo>
                  <a:close/>
                </a:path>
                <a:path w="2609215" h="1422400">
                  <a:moveTo>
                    <a:pt x="1493979" y="0"/>
                  </a:moveTo>
                  <a:lnTo>
                    <a:pt x="1489814" y="12700"/>
                  </a:lnTo>
                  <a:lnTo>
                    <a:pt x="1504321" y="12700"/>
                  </a:lnTo>
                  <a:lnTo>
                    <a:pt x="149397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6D4202-1F01-0B3E-7431-2D701A1690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25637" y="1743407"/>
            <a:ext cx="215212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Fast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0" dirty="0">
                <a:solidFill>
                  <a:srgbClr val="CB297B"/>
                </a:solidFill>
                <a:latin typeface="Arial MT"/>
                <a:cs typeface="Arial MT"/>
              </a:rPr>
              <a:t>nearest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neighbor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27" dirty="0">
                <a:solidFill>
                  <a:srgbClr val="CB297B"/>
                </a:solidFill>
                <a:latin typeface="Arial MT"/>
                <a:cs typeface="Arial MT"/>
              </a:rPr>
              <a:t>search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97985" y="3189397"/>
            <a:ext cx="1306813" cy="636215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7328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5776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90A87ED-1B46-10C2-EBA6-F0CA7C13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2" name="Google Shape;138;g1501cc781cf_0_0">
            <a:extLst>
              <a:ext uri="{FF2B5EF4-FFF2-40B4-BE49-F238E27FC236}">
                <a16:creationId xmlns:a16="http://schemas.microsoft.com/office/drawing/2014/main" id="{1A6F718D-C344-9CC3-0FD4-9987094A6E83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607694" y="4619792"/>
              <a:ext cx="2609215" cy="1422400"/>
            </a:xfrm>
            <a:custGeom>
              <a:avLst/>
              <a:gdLst/>
              <a:ahLst/>
              <a:cxnLst/>
              <a:rect l="l" t="t" r="r" b="b"/>
              <a:pathLst>
                <a:path w="2609215" h="1422400">
                  <a:moveTo>
                    <a:pt x="1116558" y="1409700"/>
                  </a:moveTo>
                  <a:lnTo>
                    <a:pt x="1092069" y="1409700"/>
                  </a:lnTo>
                  <a:lnTo>
                    <a:pt x="1113678" y="1422400"/>
                  </a:lnTo>
                  <a:lnTo>
                    <a:pt x="1116558" y="1409700"/>
                  </a:lnTo>
                  <a:close/>
                </a:path>
                <a:path w="2609215" h="1422400">
                  <a:moveTo>
                    <a:pt x="1141541" y="1409700"/>
                  </a:moveTo>
                  <a:lnTo>
                    <a:pt x="1122452" y="1409700"/>
                  </a:lnTo>
                  <a:lnTo>
                    <a:pt x="1133338" y="1422400"/>
                  </a:lnTo>
                  <a:lnTo>
                    <a:pt x="1142079" y="1422400"/>
                  </a:lnTo>
                  <a:lnTo>
                    <a:pt x="1141541" y="1409700"/>
                  </a:lnTo>
                  <a:close/>
                </a:path>
                <a:path w="2609215" h="1422400">
                  <a:moveTo>
                    <a:pt x="1152614" y="1409700"/>
                  </a:moveTo>
                  <a:lnTo>
                    <a:pt x="1141541" y="1409700"/>
                  </a:lnTo>
                  <a:lnTo>
                    <a:pt x="1144727" y="1422400"/>
                  </a:lnTo>
                  <a:lnTo>
                    <a:pt x="1147976" y="1422400"/>
                  </a:lnTo>
                  <a:lnTo>
                    <a:pt x="1152614" y="1409700"/>
                  </a:lnTo>
                  <a:close/>
                </a:path>
                <a:path w="2609215" h="1422400">
                  <a:moveTo>
                    <a:pt x="1172431" y="1409700"/>
                  </a:moveTo>
                  <a:lnTo>
                    <a:pt x="1152614" y="1409700"/>
                  </a:lnTo>
                  <a:lnTo>
                    <a:pt x="1159970" y="1422400"/>
                  </a:lnTo>
                  <a:lnTo>
                    <a:pt x="1166762" y="1422400"/>
                  </a:lnTo>
                  <a:lnTo>
                    <a:pt x="1172431" y="1409700"/>
                  </a:lnTo>
                  <a:close/>
                </a:path>
                <a:path w="2609215" h="1422400">
                  <a:moveTo>
                    <a:pt x="1205436" y="1409700"/>
                  </a:moveTo>
                  <a:lnTo>
                    <a:pt x="1172431" y="1409700"/>
                  </a:lnTo>
                  <a:lnTo>
                    <a:pt x="1175791" y="1422400"/>
                  </a:lnTo>
                  <a:lnTo>
                    <a:pt x="1203180" y="1422400"/>
                  </a:lnTo>
                  <a:lnTo>
                    <a:pt x="1205436" y="1409700"/>
                  </a:lnTo>
                  <a:close/>
                </a:path>
                <a:path w="2609215" h="1422400">
                  <a:moveTo>
                    <a:pt x="1233780" y="1409700"/>
                  </a:moveTo>
                  <a:lnTo>
                    <a:pt x="1217979" y="1409700"/>
                  </a:lnTo>
                  <a:lnTo>
                    <a:pt x="1221606" y="1422400"/>
                  </a:lnTo>
                  <a:lnTo>
                    <a:pt x="1229483" y="1422400"/>
                  </a:lnTo>
                  <a:lnTo>
                    <a:pt x="1233780" y="1409700"/>
                  </a:lnTo>
                  <a:close/>
                </a:path>
                <a:path w="2609215" h="1422400">
                  <a:moveTo>
                    <a:pt x="1344629" y="1384300"/>
                  </a:moveTo>
                  <a:lnTo>
                    <a:pt x="1240965" y="1384300"/>
                  </a:lnTo>
                  <a:lnTo>
                    <a:pt x="1240339" y="1397000"/>
                  </a:lnTo>
                  <a:lnTo>
                    <a:pt x="1237700" y="1404368"/>
                  </a:lnTo>
                  <a:lnTo>
                    <a:pt x="1237833" y="1409700"/>
                  </a:lnTo>
                  <a:lnTo>
                    <a:pt x="1246564" y="1422400"/>
                  </a:lnTo>
                  <a:lnTo>
                    <a:pt x="1302730" y="1422400"/>
                  </a:lnTo>
                  <a:lnTo>
                    <a:pt x="1315365" y="1409700"/>
                  </a:lnTo>
                  <a:lnTo>
                    <a:pt x="1466960" y="1409700"/>
                  </a:lnTo>
                  <a:lnTo>
                    <a:pt x="1464367" y="1397000"/>
                  </a:lnTo>
                  <a:lnTo>
                    <a:pt x="1339148" y="1397000"/>
                  </a:lnTo>
                  <a:lnTo>
                    <a:pt x="1344629" y="1384300"/>
                  </a:lnTo>
                  <a:close/>
                </a:path>
                <a:path w="2609215" h="1422400">
                  <a:moveTo>
                    <a:pt x="1324477" y="1409700"/>
                  </a:moveTo>
                  <a:lnTo>
                    <a:pt x="1315365" y="1409700"/>
                  </a:lnTo>
                  <a:lnTo>
                    <a:pt x="1315880" y="1422400"/>
                  </a:lnTo>
                  <a:lnTo>
                    <a:pt x="1334886" y="1422400"/>
                  </a:lnTo>
                  <a:lnTo>
                    <a:pt x="1324477" y="1409700"/>
                  </a:lnTo>
                  <a:close/>
                </a:path>
                <a:path w="2609215" h="1422400">
                  <a:moveTo>
                    <a:pt x="1400246" y="1409700"/>
                  </a:moveTo>
                  <a:lnTo>
                    <a:pt x="1344474" y="1409700"/>
                  </a:lnTo>
                  <a:lnTo>
                    <a:pt x="1334886" y="1422400"/>
                  </a:lnTo>
                  <a:lnTo>
                    <a:pt x="1405906" y="1422400"/>
                  </a:lnTo>
                  <a:lnTo>
                    <a:pt x="1400246" y="1409700"/>
                  </a:lnTo>
                  <a:close/>
                </a:path>
                <a:path w="2609215" h="1422400">
                  <a:moveTo>
                    <a:pt x="1446920" y="1409700"/>
                  </a:moveTo>
                  <a:lnTo>
                    <a:pt x="1414919" y="1409700"/>
                  </a:lnTo>
                  <a:lnTo>
                    <a:pt x="1424587" y="1422400"/>
                  </a:lnTo>
                  <a:lnTo>
                    <a:pt x="1447785" y="1422400"/>
                  </a:lnTo>
                  <a:lnTo>
                    <a:pt x="1446920" y="1409700"/>
                  </a:lnTo>
                  <a:close/>
                </a:path>
                <a:path w="2609215" h="1422400">
                  <a:moveTo>
                    <a:pt x="1466960" y="1409700"/>
                  </a:moveTo>
                  <a:lnTo>
                    <a:pt x="1453281" y="1409700"/>
                  </a:lnTo>
                  <a:lnTo>
                    <a:pt x="1447785" y="1422400"/>
                  </a:lnTo>
                  <a:lnTo>
                    <a:pt x="1459019" y="1422400"/>
                  </a:lnTo>
                  <a:lnTo>
                    <a:pt x="1466960" y="1409700"/>
                  </a:lnTo>
                  <a:close/>
                </a:path>
                <a:path w="2609215" h="1422400">
                  <a:moveTo>
                    <a:pt x="1493528" y="1409700"/>
                  </a:moveTo>
                  <a:lnTo>
                    <a:pt x="1475413" y="1409700"/>
                  </a:lnTo>
                  <a:lnTo>
                    <a:pt x="1483688" y="1422400"/>
                  </a:lnTo>
                  <a:lnTo>
                    <a:pt x="1493528" y="1409700"/>
                  </a:lnTo>
                  <a:close/>
                </a:path>
                <a:path w="2609215" h="1422400">
                  <a:moveTo>
                    <a:pt x="1534901" y="1409700"/>
                  </a:moveTo>
                  <a:lnTo>
                    <a:pt x="1525865" y="1409700"/>
                  </a:lnTo>
                  <a:lnTo>
                    <a:pt x="1530901" y="1422400"/>
                  </a:lnTo>
                  <a:lnTo>
                    <a:pt x="1534901" y="1409700"/>
                  </a:lnTo>
                  <a:close/>
                </a:path>
                <a:path w="2609215" h="1422400">
                  <a:moveTo>
                    <a:pt x="995675" y="1397000"/>
                  </a:moveTo>
                  <a:lnTo>
                    <a:pt x="985822" y="1397000"/>
                  </a:lnTo>
                  <a:lnTo>
                    <a:pt x="996122" y="1409700"/>
                  </a:lnTo>
                  <a:lnTo>
                    <a:pt x="1010530" y="1409700"/>
                  </a:lnTo>
                  <a:lnTo>
                    <a:pt x="995675" y="1397000"/>
                  </a:lnTo>
                  <a:close/>
                </a:path>
                <a:path w="2609215" h="1422400">
                  <a:moveTo>
                    <a:pt x="1068130" y="1397000"/>
                  </a:moveTo>
                  <a:lnTo>
                    <a:pt x="1030435" y="1397000"/>
                  </a:lnTo>
                  <a:lnTo>
                    <a:pt x="1028152" y="1409700"/>
                  </a:lnTo>
                  <a:lnTo>
                    <a:pt x="1066799" y="1409700"/>
                  </a:lnTo>
                  <a:lnTo>
                    <a:pt x="1068130" y="1397000"/>
                  </a:lnTo>
                  <a:close/>
                </a:path>
                <a:path w="2609215" h="1422400">
                  <a:moveTo>
                    <a:pt x="1227303" y="1397000"/>
                  </a:moveTo>
                  <a:lnTo>
                    <a:pt x="1068130" y="1397000"/>
                  </a:lnTo>
                  <a:lnTo>
                    <a:pt x="1073584" y="1409700"/>
                  </a:lnTo>
                  <a:lnTo>
                    <a:pt x="1226670" y="1409700"/>
                  </a:lnTo>
                  <a:lnTo>
                    <a:pt x="1227303" y="1397000"/>
                  </a:lnTo>
                  <a:close/>
                </a:path>
                <a:path w="2609215" h="1422400">
                  <a:moveTo>
                    <a:pt x="1239329" y="1384300"/>
                  </a:moveTo>
                  <a:lnTo>
                    <a:pt x="1151642" y="1384300"/>
                  </a:lnTo>
                  <a:lnTo>
                    <a:pt x="1157615" y="1397000"/>
                  </a:lnTo>
                  <a:lnTo>
                    <a:pt x="1228261" y="1397000"/>
                  </a:lnTo>
                  <a:lnTo>
                    <a:pt x="1230704" y="1409700"/>
                  </a:lnTo>
                  <a:lnTo>
                    <a:pt x="1235790" y="1409700"/>
                  </a:lnTo>
                  <a:lnTo>
                    <a:pt x="1237700" y="1404368"/>
                  </a:lnTo>
                  <a:lnTo>
                    <a:pt x="1237515" y="1397000"/>
                  </a:lnTo>
                  <a:lnTo>
                    <a:pt x="1239329" y="1384300"/>
                  </a:lnTo>
                  <a:close/>
                </a:path>
                <a:path w="2609215" h="1422400">
                  <a:moveTo>
                    <a:pt x="1469111" y="1397000"/>
                  </a:moveTo>
                  <a:lnTo>
                    <a:pt x="1468971" y="1409700"/>
                  </a:lnTo>
                  <a:lnTo>
                    <a:pt x="1480578" y="1409700"/>
                  </a:lnTo>
                  <a:lnTo>
                    <a:pt x="1469111" y="1397000"/>
                  </a:lnTo>
                  <a:close/>
                </a:path>
                <a:path w="2609215" h="1422400">
                  <a:moveTo>
                    <a:pt x="1552880" y="1397000"/>
                  </a:moveTo>
                  <a:lnTo>
                    <a:pt x="1480180" y="1397000"/>
                  </a:lnTo>
                  <a:lnTo>
                    <a:pt x="1480578" y="1409700"/>
                  </a:lnTo>
                  <a:lnTo>
                    <a:pt x="1549427" y="1409700"/>
                  </a:lnTo>
                  <a:lnTo>
                    <a:pt x="1552880" y="1397000"/>
                  </a:lnTo>
                  <a:close/>
                </a:path>
                <a:path w="2609215" h="1422400">
                  <a:moveTo>
                    <a:pt x="1587486" y="1397000"/>
                  </a:moveTo>
                  <a:lnTo>
                    <a:pt x="1552880" y="1397000"/>
                  </a:lnTo>
                  <a:lnTo>
                    <a:pt x="1561922" y="1409700"/>
                  </a:lnTo>
                  <a:lnTo>
                    <a:pt x="1578814" y="1409700"/>
                  </a:lnTo>
                  <a:lnTo>
                    <a:pt x="1587486" y="1397000"/>
                  </a:lnTo>
                  <a:close/>
                </a:path>
                <a:path w="2609215" h="1422400">
                  <a:moveTo>
                    <a:pt x="1601363" y="1397000"/>
                  </a:moveTo>
                  <a:lnTo>
                    <a:pt x="1587486" y="1397000"/>
                  </a:lnTo>
                  <a:lnTo>
                    <a:pt x="1586343" y="1409700"/>
                  </a:lnTo>
                  <a:lnTo>
                    <a:pt x="1592913" y="1409700"/>
                  </a:lnTo>
                  <a:lnTo>
                    <a:pt x="1601363" y="1397000"/>
                  </a:lnTo>
                  <a:close/>
                </a:path>
                <a:path w="2609215" h="1422400">
                  <a:moveTo>
                    <a:pt x="1624033" y="1397000"/>
                  </a:moveTo>
                  <a:lnTo>
                    <a:pt x="1605862" y="1397000"/>
                  </a:lnTo>
                  <a:lnTo>
                    <a:pt x="1619393" y="1409700"/>
                  </a:lnTo>
                  <a:lnTo>
                    <a:pt x="1624033" y="1397000"/>
                  </a:lnTo>
                  <a:close/>
                </a:path>
                <a:path w="2609215" h="1422400">
                  <a:moveTo>
                    <a:pt x="1247123" y="1371600"/>
                  </a:moveTo>
                  <a:lnTo>
                    <a:pt x="1236994" y="1371600"/>
                  </a:lnTo>
                  <a:lnTo>
                    <a:pt x="1239329" y="1384300"/>
                  </a:lnTo>
                  <a:lnTo>
                    <a:pt x="1237515" y="1397000"/>
                  </a:lnTo>
                  <a:lnTo>
                    <a:pt x="1237700" y="1404368"/>
                  </a:lnTo>
                  <a:lnTo>
                    <a:pt x="1240339" y="1397000"/>
                  </a:lnTo>
                  <a:lnTo>
                    <a:pt x="1240965" y="1384300"/>
                  </a:lnTo>
                  <a:lnTo>
                    <a:pt x="1248819" y="1384300"/>
                  </a:lnTo>
                  <a:lnTo>
                    <a:pt x="1247123" y="1371600"/>
                  </a:lnTo>
                  <a:close/>
                </a:path>
                <a:path w="2609215" h="1422400">
                  <a:moveTo>
                    <a:pt x="989829" y="1384300"/>
                  </a:moveTo>
                  <a:lnTo>
                    <a:pt x="923590" y="1384300"/>
                  </a:lnTo>
                  <a:lnTo>
                    <a:pt x="931533" y="1397000"/>
                  </a:lnTo>
                  <a:lnTo>
                    <a:pt x="993473" y="1397000"/>
                  </a:lnTo>
                  <a:lnTo>
                    <a:pt x="989829" y="1384300"/>
                  </a:lnTo>
                  <a:close/>
                </a:path>
                <a:path w="2609215" h="1422400">
                  <a:moveTo>
                    <a:pt x="1139458" y="1384300"/>
                  </a:moveTo>
                  <a:lnTo>
                    <a:pt x="989829" y="1384300"/>
                  </a:lnTo>
                  <a:lnTo>
                    <a:pt x="995462" y="1397000"/>
                  </a:lnTo>
                  <a:lnTo>
                    <a:pt x="1137259" y="1397000"/>
                  </a:lnTo>
                  <a:lnTo>
                    <a:pt x="1139458" y="1384300"/>
                  </a:lnTo>
                  <a:close/>
                </a:path>
                <a:path w="2609215" h="1422400">
                  <a:moveTo>
                    <a:pt x="1374885" y="1384300"/>
                  </a:moveTo>
                  <a:lnTo>
                    <a:pt x="1360824" y="1384300"/>
                  </a:lnTo>
                  <a:lnTo>
                    <a:pt x="1356175" y="1397000"/>
                  </a:lnTo>
                  <a:lnTo>
                    <a:pt x="1373974" y="1397000"/>
                  </a:lnTo>
                  <a:lnTo>
                    <a:pt x="1374885" y="1384300"/>
                  </a:lnTo>
                  <a:close/>
                </a:path>
                <a:path w="2609215" h="1422400">
                  <a:moveTo>
                    <a:pt x="1420824" y="1384300"/>
                  </a:moveTo>
                  <a:lnTo>
                    <a:pt x="1374885" y="1384300"/>
                  </a:lnTo>
                  <a:lnTo>
                    <a:pt x="1373974" y="1397000"/>
                  </a:lnTo>
                  <a:lnTo>
                    <a:pt x="1422813" y="1397000"/>
                  </a:lnTo>
                  <a:lnTo>
                    <a:pt x="1420824" y="1384300"/>
                  </a:lnTo>
                  <a:close/>
                </a:path>
                <a:path w="2609215" h="1422400">
                  <a:moveTo>
                    <a:pt x="1504830" y="1384300"/>
                  </a:moveTo>
                  <a:lnTo>
                    <a:pt x="1436192" y="1384300"/>
                  </a:lnTo>
                  <a:lnTo>
                    <a:pt x="1434883" y="1397000"/>
                  </a:lnTo>
                  <a:lnTo>
                    <a:pt x="1508070" y="1397000"/>
                  </a:lnTo>
                  <a:lnTo>
                    <a:pt x="1504830" y="1384300"/>
                  </a:lnTo>
                  <a:close/>
                </a:path>
                <a:path w="2609215" h="1422400">
                  <a:moveTo>
                    <a:pt x="1627558" y="1384300"/>
                  </a:moveTo>
                  <a:lnTo>
                    <a:pt x="1510096" y="1384300"/>
                  </a:lnTo>
                  <a:lnTo>
                    <a:pt x="1512322" y="1397000"/>
                  </a:lnTo>
                  <a:lnTo>
                    <a:pt x="1625012" y="1397000"/>
                  </a:lnTo>
                  <a:lnTo>
                    <a:pt x="1627558" y="1384300"/>
                  </a:lnTo>
                  <a:close/>
                </a:path>
                <a:path w="2609215" h="1422400">
                  <a:moveTo>
                    <a:pt x="1653107" y="1384300"/>
                  </a:moveTo>
                  <a:lnTo>
                    <a:pt x="1643255" y="1384300"/>
                  </a:lnTo>
                  <a:lnTo>
                    <a:pt x="1640225" y="1397000"/>
                  </a:lnTo>
                  <a:lnTo>
                    <a:pt x="1651254" y="1397000"/>
                  </a:lnTo>
                  <a:lnTo>
                    <a:pt x="1653107" y="1384300"/>
                  </a:lnTo>
                  <a:close/>
                </a:path>
                <a:path w="2609215" h="1422400">
                  <a:moveTo>
                    <a:pt x="1682928" y="1346200"/>
                  </a:moveTo>
                  <a:lnTo>
                    <a:pt x="1675825" y="1346200"/>
                  </a:lnTo>
                  <a:lnTo>
                    <a:pt x="1678997" y="1358900"/>
                  </a:lnTo>
                  <a:lnTo>
                    <a:pt x="1650646" y="1358900"/>
                  </a:lnTo>
                  <a:lnTo>
                    <a:pt x="1636230" y="1371600"/>
                  </a:lnTo>
                  <a:lnTo>
                    <a:pt x="1505761" y="1371600"/>
                  </a:lnTo>
                  <a:lnTo>
                    <a:pt x="1503897" y="1384300"/>
                  </a:lnTo>
                  <a:lnTo>
                    <a:pt x="1653107" y="1384300"/>
                  </a:lnTo>
                  <a:lnTo>
                    <a:pt x="1658856" y="1397000"/>
                  </a:lnTo>
                  <a:lnTo>
                    <a:pt x="1674577" y="1397000"/>
                  </a:lnTo>
                  <a:lnTo>
                    <a:pt x="1686127" y="1384300"/>
                  </a:lnTo>
                  <a:lnTo>
                    <a:pt x="1691118" y="1375041"/>
                  </a:lnTo>
                  <a:lnTo>
                    <a:pt x="1688849" y="1371600"/>
                  </a:lnTo>
                  <a:lnTo>
                    <a:pt x="1687075" y="1358900"/>
                  </a:lnTo>
                  <a:lnTo>
                    <a:pt x="1689003" y="1354561"/>
                  </a:lnTo>
                  <a:lnTo>
                    <a:pt x="1682928" y="1346200"/>
                  </a:lnTo>
                  <a:close/>
                </a:path>
                <a:path w="2609215" h="1422400">
                  <a:moveTo>
                    <a:pt x="1774372" y="1358900"/>
                  </a:moveTo>
                  <a:lnTo>
                    <a:pt x="1694582" y="1358900"/>
                  </a:lnTo>
                  <a:lnTo>
                    <a:pt x="1692973" y="1371600"/>
                  </a:lnTo>
                  <a:lnTo>
                    <a:pt x="1691118" y="1375041"/>
                  </a:lnTo>
                  <a:lnTo>
                    <a:pt x="1697221" y="1384300"/>
                  </a:lnTo>
                  <a:lnTo>
                    <a:pt x="1701267" y="1397000"/>
                  </a:lnTo>
                  <a:lnTo>
                    <a:pt x="1712245" y="1384300"/>
                  </a:lnTo>
                  <a:lnTo>
                    <a:pt x="1724878" y="1384300"/>
                  </a:lnTo>
                  <a:lnTo>
                    <a:pt x="1733890" y="1371600"/>
                  </a:lnTo>
                  <a:lnTo>
                    <a:pt x="1771512" y="1371600"/>
                  </a:lnTo>
                  <a:lnTo>
                    <a:pt x="1774372" y="1358900"/>
                  </a:lnTo>
                  <a:close/>
                </a:path>
                <a:path w="2609215" h="1422400">
                  <a:moveTo>
                    <a:pt x="856560" y="1371600"/>
                  </a:moveTo>
                  <a:lnTo>
                    <a:pt x="849048" y="1371600"/>
                  </a:lnTo>
                  <a:lnTo>
                    <a:pt x="848034" y="1384300"/>
                  </a:lnTo>
                  <a:lnTo>
                    <a:pt x="851223" y="1384300"/>
                  </a:lnTo>
                  <a:lnTo>
                    <a:pt x="856560" y="1371600"/>
                  </a:lnTo>
                  <a:close/>
                </a:path>
                <a:path w="2609215" h="1422400">
                  <a:moveTo>
                    <a:pt x="869369" y="1371600"/>
                  </a:moveTo>
                  <a:lnTo>
                    <a:pt x="856560" y="1371600"/>
                  </a:lnTo>
                  <a:lnTo>
                    <a:pt x="861990" y="1384300"/>
                  </a:lnTo>
                  <a:lnTo>
                    <a:pt x="869369" y="1371600"/>
                  </a:lnTo>
                  <a:close/>
                </a:path>
                <a:path w="2609215" h="1422400">
                  <a:moveTo>
                    <a:pt x="934366" y="1371600"/>
                  </a:moveTo>
                  <a:lnTo>
                    <a:pt x="871717" y="1371600"/>
                  </a:lnTo>
                  <a:lnTo>
                    <a:pt x="876664" y="1384300"/>
                  </a:lnTo>
                  <a:lnTo>
                    <a:pt x="935433" y="1384300"/>
                  </a:lnTo>
                  <a:lnTo>
                    <a:pt x="934366" y="1371600"/>
                  </a:lnTo>
                  <a:close/>
                </a:path>
                <a:path w="2609215" h="1422400">
                  <a:moveTo>
                    <a:pt x="1028037" y="1371600"/>
                  </a:moveTo>
                  <a:lnTo>
                    <a:pt x="939775" y="1371600"/>
                  </a:lnTo>
                  <a:lnTo>
                    <a:pt x="947875" y="1384300"/>
                  </a:lnTo>
                  <a:lnTo>
                    <a:pt x="1028024" y="1384300"/>
                  </a:lnTo>
                  <a:lnTo>
                    <a:pt x="1028037" y="1371600"/>
                  </a:lnTo>
                  <a:close/>
                </a:path>
                <a:path w="2609215" h="1422400">
                  <a:moveTo>
                    <a:pt x="1101561" y="1371600"/>
                  </a:moveTo>
                  <a:lnTo>
                    <a:pt x="1032824" y="1371600"/>
                  </a:lnTo>
                  <a:lnTo>
                    <a:pt x="1028024" y="1384300"/>
                  </a:lnTo>
                  <a:lnTo>
                    <a:pt x="1121799" y="1384300"/>
                  </a:lnTo>
                  <a:lnTo>
                    <a:pt x="1101561" y="1371600"/>
                  </a:lnTo>
                  <a:close/>
                </a:path>
                <a:path w="2609215" h="1422400">
                  <a:moveTo>
                    <a:pt x="1150368" y="1371600"/>
                  </a:moveTo>
                  <a:lnTo>
                    <a:pt x="1135319" y="1371600"/>
                  </a:lnTo>
                  <a:lnTo>
                    <a:pt x="1121799" y="1384300"/>
                  </a:lnTo>
                  <a:lnTo>
                    <a:pt x="1151463" y="1384300"/>
                  </a:lnTo>
                  <a:lnTo>
                    <a:pt x="1150368" y="1371600"/>
                  </a:lnTo>
                  <a:close/>
                </a:path>
                <a:path w="2609215" h="1422400">
                  <a:moveTo>
                    <a:pt x="1174678" y="1371600"/>
                  </a:moveTo>
                  <a:lnTo>
                    <a:pt x="1165645" y="1371600"/>
                  </a:lnTo>
                  <a:lnTo>
                    <a:pt x="1164846" y="1384300"/>
                  </a:lnTo>
                  <a:lnTo>
                    <a:pt x="1182301" y="1384300"/>
                  </a:lnTo>
                  <a:lnTo>
                    <a:pt x="1174678" y="1371600"/>
                  </a:lnTo>
                  <a:close/>
                </a:path>
                <a:path w="2609215" h="1422400">
                  <a:moveTo>
                    <a:pt x="1203855" y="1371600"/>
                  </a:moveTo>
                  <a:lnTo>
                    <a:pt x="1195152" y="1371600"/>
                  </a:lnTo>
                  <a:lnTo>
                    <a:pt x="1182301" y="1384300"/>
                  </a:lnTo>
                  <a:lnTo>
                    <a:pt x="1204453" y="1384300"/>
                  </a:lnTo>
                  <a:lnTo>
                    <a:pt x="1203855" y="1371600"/>
                  </a:lnTo>
                  <a:close/>
                </a:path>
                <a:path w="2609215" h="1422400">
                  <a:moveTo>
                    <a:pt x="1226774" y="1371600"/>
                  </a:moveTo>
                  <a:lnTo>
                    <a:pt x="1203855" y="1371600"/>
                  </a:lnTo>
                  <a:lnTo>
                    <a:pt x="1209330" y="1384300"/>
                  </a:lnTo>
                  <a:lnTo>
                    <a:pt x="1236750" y="1384300"/>
                  </a:lnTo>
                  <a:lnTo>
                    <a:pt x="1226774" y="1371600"/>
                  </a:lnTo>
                  <a:close/>
                </a:path>
                <a:path w="2609215" h="1422400">
                  <a:moveTo>
                    <a:pt x="1253664" y="1371600"/>
                  </a:moveTo>
                  <a:lnTo>
                    <a:pt x="1248819" y="1384300"/>
                  </a:lnTo>
                  <a:lnTo>
                    <a:pt x="1257490" y="1384300"/>
                  </a:lnTo>
                  <a:lnTo>
                    <a:pt x="1253664" y="1371600"/>
                  </a:lnTo>
                  <a:close/>
                </a:path>
                <a:path w="2609215" h="1422400">
                  <a:moveTo>
                    <a:pt x="1295107" y="1371600"/>
                  </a:moveTo>
                  <a:lnTo>
                    <a:pt x="1272639" y="1371600"/>
                  </a:lnTo>
                  <a:lnTo>
                    <a:pt x="1261958" y="1384300"/>
                  </a:lnTo>
                  <a:lnTo>
                    <a:pt x="1294039" y="1384300"/>
                  </a:lnTo>
                  <a:lnTo>
                    <a:pt x="1295107" y="1371600"/>
                  </a:lnTo>
                  <a:close/>
                </a:path>
                <a:path w="2609215" h="1422400">
                  <a:moveTo>
                    <a:pt x="1324562" y="1371600"/>
                  </a:moveTo>
                  <a:lnTo>
                    <a:pt x="1305398" y="1371600"/>
                  </a:lnTo>
                  <a:lnTo>
                    <a:pt x="1301745" y="1384300"/>
                  </a:lnTo>
                  <a:lnTo>
                    <a:pt x="1317962" y="1384300"/>
                  </a:lnTo>
                  <a:lnTo>
                    <a:pt x="1324562" y="1371600"/>
                  </a:lnTo>
                  <a:close/>
                </a:path>
                <a:path w="2609215" h="1422400">
                  <a:moveTo>
                    <a:pt x="1410592" y="1371600"/>
                  </a:moveTo>
                  <a:lnTo>
                    <a:pt x="1380257" y="1371600"/>
                  </a:lnTo>
                  <a:lnTo>
                    <a:pt x="1376584" y="1384300"/>
                  </a:lnTo>
                  <a:lnTo>
                    <a:pt x="1400466" y="1384300"/>
                  </a:lnTo>
                  <a:lnTo>
                    <a:pt x="1410592" y="1371600"/>
                  </a:lnTo>
                  <a:close/>
                </a:path>
                <a:path w="2609215" h="1422400">
                  <a:moveTo>
                    <a:pt x="1440163" y="1371600"/>
                  </a:moveTo>
                  <a:lnTo>
                    <a:pt x="1425285" y="1371600"/>
                  </a:lnTo>
                  <a:lnTo>
                    <a:pt x="1425645" y="1384300"/>
                  </a:lnTo>
                  <a:lnTo>
                    <a:pt x="1439900" y="1384300"/>
                  </a:lnTo>
                  <a:lnTo>
                    <a:pt x="1440163" y="1371600"/>
                  </a:lnTo>
                  <a:close/>
                </a:path>
                <a:path w="2609215" h="1422400">
                  <a:moveTo>
                    <a:pt x="1465867" y="1371600"/>
                  </a:moveTo>
                  <a:lnTo>
                    <a:pt x="1443888" y="1371600"/>
                  </a:lnTo>
                  <a:lnTo>
                    <a:pt x="1439900" y="1384300"/>
                  </a:lnTo>
                  <a:lnTo>
                    <a:pt x="1466411" y="1384300"/>
                  </a:lnTo>
                  <a:lnTo>
                    <a:pt x="1465867" y="1371600"/>
                  </a:lnTo>
                  <a:close/>
                </a:path>
                <a:path w="2609215" h="1422400">
                  <a:moveTo>
                    <a:pt x="1474735" y="1371600"/>
                  </a:moveTo>
                  <a:lnTo>
                    <a:pt x="1465867" y="1371600"/>
                  </a:lnTo>
                  <a:lnTo>
                    <a:pt x="1466411" y="1384300"/>
                  </a:lnTo>
                  <a:lnTo>
                    <a:pt x="1475301" y="1384300"/>
                  </a:lnTo>
                  <a:lnTo>
                    <a:pt x="1474735" y="1371600"/>
                  </a:lnTo>
                  <a:close/>
                </a:path>
                <a:path w="2609215" h="1422400">
                  <a:moveTo>
                    <a:pt x="1498703" y="1371600"/>
                  </a:moveTo>
                  <a:lnTo>
                    <a:pt x="1492849" y="1371600"/>
                  </a:lnTo>
                  <a:lnTo>
                    <a:pt x="1475301" y="1384300"/>
                  </a:lnTo>
                  <a:lnTo>
                    <a:pt x="1503897" y="1384300"/>
                  </a:lnTo>
                  <a:lnTo>
                    <a:pt x="1498703" y="1371600"/>
                  </a:lnTo>
                  <a:close/>
                </a:path>
                <a:path w="2609215" h="1422400">
                  <a:moveTo>
                    <a:pt x="1756015" y="1371600"/>
                  </a:moveTo>
                  <a:lnTo>
                    <a:pt x="1733890" y="1371600"/>
                  </a:lnTo>
                  <a:lnTo>
                    <a:pt x="1729867" y="1384300"/>
                  </a:lnTo>
                  <a:lnTo>
                    <a:pt x="1754290" y="1384300"/>
                  </a:lnTo>
                  <a:lnTo>
                    <a:pt x="1756015" y="1371600"/>
                  </a:lnTo>
                  <a:close/>
                </a:path>
                <a:path w="2609215" h="1422400">
                  <a:moveTo>
                    <a:pt x="1765530" y="1371600"/>
                  </a:moveTo>
                  <a:lnTo>
                    <a:pt x="1756015" y="1371600"/>
                  </a:lnTo>
                  <a:lnTo>
                    <a:pt x="1758310" y="1384300"/>
                  </a:lnTo>
                  <a:lnTo>
                    <a:pt x="1761305" y="1384300"/>
                  </a:lnTo>
                  <a:lnTo>
                    <a:pt x="1765530" y="1371600"/>
                  </a:lnTo>
                  <a:close/>
                </a:path>
                <a:path w="2609215" h="1422400">
                  <a:moveTo>
                    <a:pt x="1689003" y="1354561"/>
                  </a:moveTo>
                  <a:lnTo>
                    <a:pt x="1687075" y="1358900"/>
                  </a:lnTo>
                  <a:lnTo>
                    <a:pt x="1688849" y="1371600"/>
                  </a:lnTo>
                  <a:lnTo>
                    <a:pt x="1691118" y="1375041"/>
                  </a:lnTo>
                  <a:lnTo>
                    <a:pt x="1692973" y="1371600"/>
                  </a:lnTo>
                  <a:lnTo>
                    <a:pt x="1694582" y="1358900"/>
                  </a:lnTo>
                  <a:lnTo>
                    <a:pt x="1692156" y="1358900"/>
                  </a:lnTo>
                  <a:lnTo>
                    <a:pt x="1689003" y="1354561"/>
                  </a:lnTo>
                  <a:close/>
                </a:path>
                <a:path w="2609215" h="1422400">
                  <a:moveTo>
                    <a:pt x="795314" y="1333500"/>
                  </a:moveTo>
                  <a:lnTo>
                    <a:pt x="789428" y="1333500"/>
                  </a:lnTo>
                  <a:lnTo>
                    <a:pt x="786867" y="1346200"/>
                  </a:lnTo>
                  <a:lnTo>
                    <a:pt x="790673" y="1358900"/>
                  </a:lnTo>
                  <a:lnTo>
                    <a:pt x="791537" y="1371600"/>
                  </a:lnTo>
                  <a:lnTo>
                    <a:pt x="990056" y="1371600"/>
                  </a:lnTo>
                  <a:lnTo>
                    <a:pt x="996384" y="1358900"/>
                  </a:lnTo>
                  <a:lnTo>
                    <a:pt x="793269" y="1358900"/>
                  </a:lnTo>
                  <a:lnTo>
                    <a:pt x="795893" y="1346200"/>
                  </a:lnTo>
                  <a:lnTo>
                    <a:pt x="793981" y="1346200"/>
                  </a:lnTo>
                  <a:lnTo>
                    <a:pt x="795314" y="1333500"/>
                  </a:lnTo>
                  <a:close/>
                </a:path>
                <a:path w="2609215" h="1422400">
                  <a:moveTo>
                    <a:pt x="1010771" y="1358900"/>
                  </a:moveTo>
                  <a:lnTo>
                    <a:pt x="996389" y="1358900"/>
                  </a:lnTo>
                  <a:lnTo>
                    <a:pt x="990056" y="1371600"/>
                  </a:lnTo>
                  <a:lnTo>
                    <a:pt x="1001428" y="1371600"/>
                  </a:lnTo>
                  <a:lnTo>
                    <a:pt x="1010771" y="1358900"/>
                  </a:lnTo>
                  <a:close/>
                </a:path>
                <a:path w="2609215" h="1422400">
                  <a:moveTo>
                    <a:pt x="1039241" y="1358900"/>
                  </a:moveTo>
                  <a:lnTo>
                    <a:pt x="1010771" y="1358900"/>
                  </a:lnTo>
                  <a:lnTo>
                    <a:pt x="1012474" y="1371600"/>
                  </a:lnTo>
                  <a:lnTo>
                    <a:pt x="1039450" y="1371600"/>
                  </a:lnTo>
                  <a:lnTo>
                    <a:pt x="1039241" y="1358900"/>
                  </a:lnTo>
                  <a:close/>
                </a:path>
                <a:path w="2609215" h="1422400">
                  <a:moveTo>
                    <a:pt x="1051955" y="1358900"/>
                  </a:moveTo>
                  <a:lnTo>
                    <a:pt x="1039241" y="1358900"/>
                  </a:lnTo>
                  <a:lnTo>
                    <a:pt x="1039450" y="1371600"/>
                  </a:lnTo>
                  <a:lnTo>
                    <a:pt x="1059473" y="1371600"/>
                  </a:lnTo>
                  <a:lnTo>
                    <a:pt x="1051955" y="1358900"/>
                  </a:lnTo>
                  <a:close/>
                </a:path>
                <a:path w="2609215" h="1422400">
                  <a:moveTo>
                    <a:pt x="1096831" y="1358900"/>
                  </a:moveTo>
                  <a:lnTo>
                    <a:pt x="1068322" y="1358900"/>
                  </a:lnTo>
                  <a:lnTo>
                    <a:pt x="1077334" y="1371600"/>
                  </a:lnTo>
                  <a:lnTo>
                    <a:pt x="1086808" y="1371600"/>
                  </a:lnTo>
                  <a:lnTo>
                    <a:pt x="1096831" y="1358900"/>
                  </a:lnTo>
                  <a:close/>
                </a:path>
                <a:path w="2609215" h="1422400">
                  <a:moveTo>
                    <a:pt x="1104323" y="1358900"/>
                  </a:moveTo>
                  <a:lnTo>
                    <a:pt x="1096831" y="1358900"/>
                  </a:lnTo>
                  <a:lnTo>
                    <a:pt x="1100699" y="1371600"/>
                  </a:lnTo>
                  <a:lnTo>
                    <a:pt x="1108757" y="1371600"/>
                  </a:lnTo>
                  <a:lnTo>
                    <a:pt x="1104323" y="1358900"/>
                  </a:lnTo>
                  <a:close/>
                </a:path>
                <a:path w="2609215" h="1422400">
                  <a:moveTo>
                    <a:pt x="1122549" y="1358900"/>
                  </a:moveTo>
                  <a:lnTo>
                    <a:pt x="1116296" y="1358900"/>
                  </a:lnTo>
                  <a:lnTo>
                    <a:pt x="1115720" y="1371600"/>
                  </a:lnTo>
                  <a:lnTo>
                    <a:pt x="1121131" y="1371600"/>
                  </a:lnTo>
                  <a:lnTo>
                    <a:pt x="1122549" y="1358900"/>
                  </a:lnTo>
                  <a:close/>
                </a:path>
                <a:path w="2609215" h="1422400">
                  <a:moveTo>
                    <a:pt x="1511729" y="1358900"/>
                  </a:moveTo>
                  <a:lnTo>
                    <a:pt x="1494819" y="1358900"/>
                  </a:lnTo>
                  <a:lnTo>
                    <a:pt x="1494808" y="1371600"/>
                  </a:lnTo>
                  <a:lnTo>
                    <a:pt x="1512582" y="1371600"/>
                  </a:lnTo>
                  <a:lnTo>
                    <a:pt x="1511729" y="1358900"/>
                  </a:lnTo>
                  <a:close/>
                </a:path>
                <a:path w="2609215" h="1422400">
                  <a:moveTo>
                    <a:pt x="1525008" y="1358900"/>
                  </a:moveTo>
                  <a:lnTo>
                    <a:pt x="1519213" y="1371600"/>
                  </a:lnTo>
                  <a:lnTo>
                    <a:pt x="1523352" y="1371600"/>
                  </a:lnTo>
                  <a:lnTo>
                    <a:pt x="1525008" y="1358900"/>
                  </a:lnTo>
                  <a:close/>
                </a:path>
                <a:path w="2609215" h="1422400">
                  <a:moveTo>
                    <a:pt x="1564444" y="1358900"/>
                  </a:moveTo>
                  <a:lnTo>
                    <a:pt x="1552753" y="1358900"/>
                  </a:lnTo>
                  <a:lnTo>
                    <a:pt x="1554339" y="1371600"/>
                  </a:lnTo>
                  <a:lnTo>
                    <a:pt x="1562029" y="1371600"/>
                  </a:lnTo>
                  <a:lnTo>
                    <a:pt x="1564444" y="1358900"/>
                  </a:lnTo>
                  <a:close/>
                </a:path>
                <a:path w="2609215" h="1422400">
                  <a:moveTo>
                    <a:pt x="1584469" y="1358900"/>
                  </a:moveTo>
                  <a:lnTo>
                    <a:pt x="1582625" y="1358900"/>
                  </a:lnTo>
                  <a:lnTo>
                    <a:pt x="1563916" y="1371600"/>
                  </a:lnTo>
                  <a:lnTo>
                    <a:pt x="1593318" y="1371600"/>
                  </a:lnTo>
                  <a:lnTo>
                    <a:pt x="1584469" y="1358900"/>
                  </a:lnTo>
                  <a:close/>
                </a:path>
                <a:path w="2609215" h="1422400">
                  <a:moveTo>
                    <a:pt x="1633058" y="1358900"/>
                  </a:moveTo>
                  <a:lnTo>
                    <a:pt x="1612816" y="1358900"/>
                  </a:lnTo>
                  <a:lnTo>
                    <a:pt x="1593318" y="1371600"/>
                  </a:lnTo>
                  <a:lnTo>
                    <a:pt x="1636230" y="1371600"/>
                  </a:lnTo>
                  <a:lnTo>
                    <a:pt x="1633058" y="1358900"/>
                  </a:lnTo>
                  <a:close/>
                </a:path>
                <a:path w="2609215" h="1422400">
                  <a:moveTo>
                    <a:pt x="1820508" y="1358900"/>
                  </a:moveTo>
                  <a:lnTo>
                    <a:pt x="1774372" y="1358900"/>
                  </a:lnTo>
                  <a:lnTo>
                    <a:pt x="1778777" y="1371600"/>
                  </a:lnTo>
                  <a:lnTo>
                    <a:pt x="1814887" y="1371600"/>
                  </a:lnTo>
                  <a:lnTo>
                    <a:pt x="1820508" y="1358900"/>
                  </a:lnTo>
                  <a:close/>
                </a:path>
                <a:path w="2609215" h="1422400">
                  <a:moveTo>
                    <a:pt x="751532" y="1346200"/>
                  </a:moveTo>
                  <a:lnTo>
                    <a:pt x="735727" y="1346200"/>
                  </a:lnTo>
                  <a:lnTo>
                    <a:pt x="740353" y="1358900"/>
                  </a:lnTo>
                  <a:lnTo>
                    <a:pt x="751532" y="1346200"/>
                  </a:lnTo>
                  <a:close/>
                </a:path>
                <a:path w="2609215" h="1422400">
                  <a:moveTo>
                    <a:pt x="789428" y="1333500"/>
                  </a:moveTo>
                  <a:lnTo>
                    <a:pt x="720046" y="1333500"/>
                  </a:lnTo>
                  <a:lnTo>
                    <a:pt x="721463" y="1346200"/>
                  </a:lnTo>
                  <a:lnTo>
                    <a:pt x="758902" y="1346200"/>
                  </a:lnTo>
                  <a:lnTo>
                    <a:pt x="763705" y="1358900"/>
                  </a:lnTo>
                  <a:lnTo>
                    <a:pt x="790673" y="1358900"/>
                  </a:lnTo>
                  <a:lnTo>
                    <a:pt x="786867" y="1346200"/>
                  </a:lnTo>
                  <a:lnTo>
                    <a:pt x="789428" y="1333500"/>
                  </a:lnTo>
                  <a:close/>
                </a:path>
                <a:path w="2609215" h="1422400">
                  <a:moveTo>
                    <a:pt x="898250" y="1346200"/>
                  </a:moveTo>
                  <a:lnTo>
                    <a:pt x="795893" y="1346200"/>
                  </a:lnTo>
                  <a:lnTo>
                    <a:pt x="793269" y="1358900"/>
                  </a:lnTo>
                  <a:lnTo>
                    <a:pt x="911213" y="1358900"/>
                  </a:lnTo>
                  <a:lnTo>
                    <a:pt x="898250" y="1346200"/>
                  </a:lnTo>
                  <a:close/>
                </a:path>
                <a:path w="2609215" h="1422400">
                  <a:moveTo>
                    <a:pt x="941366" y="1346200"/>
                  </a:moveTo>
                  <a:lnTo>
                    <a:pt x="924972" y="1346200"/>
                  </a:lnTo>
                  <a:lnTo>
                    <a:pt x="924240" y="1358900"/>
                  </a:lnTo>
                  <a:lnTo>
                    <a:pt x="952187" y="1358900"/>
                  </a:lnTo>
                  <a:lnTo>
                    <a:pt x="941366" y="1346200"/>
                  </a:lnTo>
                  <a:close/>
                </a:path>
                <a:path w="2609215" h="1422400">
                  <a:moveTo>
                    <a:pt x="954636" y="1346200"/>
                  </a:moveTo>
                  <a:lnTo>
                    <a:pt x="946960" y="1346200"/>
                  </a:lnTo>
                  <a:lnTo>
                    <a:pt x="953112" y="1358900"/>
                  </a:lnTo>
                  <a:lnTo>
                    <a:pt x="954636" y="1346200"/>
                  </a:lnTo>
                  <a:close/>
                </a:path>
                <a:path w="2609215" h="1422400">
                  <a:moveTo>
                    <a:pt x="971463" y="1346200"/>
                  </a:moveTo>
                  <a:lnTo>
                    <a:pt x="963040" y="1346200"/>
                  </a:lnTo>
                  <a:lnTo>
                    <a:pt x="958039" y="1358900"/>
                  </a:lnTo>
                  <a:lnTo>
                    <a:pt x="966303" y="1358900"/>
                  </a:lnTo>
                  <a:lnTo>
                    <a:pt x="971463" y="1346200"/>
                  </a:lnTo>
                  <a:close/>
                </a:path>
                <a:path w="2609215" h="1422400">
                  <a:moveTo>
                    <a:pt x="992473" y="1346200"/>
                  </a:moveTo>
                  <a:lnTo>
                    <a:pt x="971463" y="1346200"/>
                  </a:lnTo>
                  <a:lnTo>
                    <a:pt x="977824" y="1358900"/>
                  </a:lnTo>
                  <a:lnTo>
                    <a:pt x="996384" y="1358900"/>
                  </a:lnTo>
                  <a:lnTo>
                    <a:pt x="992473" y="1346200"/>
                  </a:lnTo>
                  <a:close/>
                </a:path>
                <a:path w="2609215" h="1422400">
                  <a:moveTo>
                    <a:pt x="1623255" y="1346200"/>
                  </a:moveTo>
                  <a:lnTo>
                    <a:pt x="1616084" y="1358900"/>
                  </a:lnTo>
                  <a:lnTo>
                    <a:pt x="1627658" y="1358900"/>
                  </a:lnTo>
                  <a:lnTo>
                    <a:pt x="1623255" y="1346200"/>
                  </a:lnTo>
                  <a:close/>
                </a:path>
                <a:path w="2609215" h="1422400">
                  <a:moveTo>
                    <a:pt x="1639537" y="1346200"/>
                  </a:moveTo>
                  <a:lnTo>
                    <a:pt x="1634502" y="1346200"/>
                  </a:lnTo>
                  <a:lnTo>
                    <a:pt x="1634436" y="1358900"/>
                  </a:lnTo>
                  <a:lnTo>
                    <a:pt x="1636920" y="1358900"/>
                  </a:lnTo>
                  <a:lnTo>
                    <a:pt x="1639537" y="1346200"/>
                  </a:lnTo>
                  <a:close/>
                </a:path>
                <a:path w="2609215" h="1422400">
                  <a:moveTo>
                    <a:pt x="1675825" y="1346200"/>
                  </a:moveTo>
                  <a:lnTo>
                    <a:pt x="1645338" y="1346200"/>
                  </a:lnTo>
                  <a:lnTo>
                    <a:pt x="1641789" y="1358900"/>
                  </a:lnTo>
                  <a:lnTo>
                    <a:pt x="1649683" y="1358900"/>
                  </a:lnTo>
                  <a:lnTo>
                    <a:pt x="1675825" y="1346200"/>
                  </a:lnTo>
                  <a:close/>
                </a:path>
                <a:path w="2609215" h="1422400">
                  <a:moveTo>
                    <a:pt x="1706613" y="1333500"/>
                  </a:moveTo>
                  <a:lnTo>
                    <a:pt x="1692721" y="1346200"/>
                  </a:lnTo>
                  <a:lnTo>
                    <a:pt x="1689003" y="1354561"/>
                  </a:lnTo>
                  <a:lnTo>
                    <a:pt x="1692156" y="1358900"/>
                  </a:lnTo>
                  <a:lnTo>
                    <a:pt x="1844237" y="1358900"/>
                  </a:lnTo>
                  <a:lnTo>
                    <a:pt x="1838253" y="1346200"/>
                  </a:lnTo>
                  <a:lnTo>
                    <a:pt x="1710102" y="1346200"/>
                  </a:lnTo>
                  <a:lnTo>
                    <a:pt x="1706613" y="1333500"/>
                  </a:lnTo>
                  <a:close/>
                </a:path>
                <a:path w="2609215" h="1422400">
                  <a:moveTo>
                    <a:pt x="1865855" y="1346200"/>
                  </a:moveTo>
                  <a:lnTo>
                    <a:pt x="1853106" y="1346200"/>
                  </a:lnTo>
                  <a:lnTo>
                    <a:pt x="1844237" y="1358900"/>
                  </a:lnTo>
                  <a:lnTo>
                    <a:pt x="1850970" y="1358900"/>
                  </a:lnTo>
                  <a:lnTo>
                    <a:pt x="1865855" y="1346200"/>
                  </a:lnTo>
                  <a:close/>
                </a:path>
                <a:path w="2609215" h="1422400">
                  <a:moveTo>
                    <a:pt x="714931" y="1333500"/>
                  </a:moveTo>
                  <a:lnTo>
                    <a:pt x="690886" y="1333500"/>
                  </a:lnTo>
                  <a:lnTo>
                    <a:pt x="698489" y="1346200"/>
                  </a:lnTo>
                  <a:lnTo>
                    <a:pt x="717581" y="1346200"/>
                  </a:lnTo>
                  <a:lnTo>
                    <a:pt x="714931" y="1333500"/>
                  </a:lnTo>
                  <a:close/>
                </a:path>
                <a:path w="2609215" h="1422400">
                  <a:moveTo>
                    <a:pt x="864042" y="1333500"/>
                  </a:moveTo>
                  <a:lnTo>
                    <a:pt x="795314" y="1333500"/>
                  </a:lnTo>
                  <a:lnTo>
                    <a:pt x="793981" y="1346200"/>
                  </a:lnTo>
                  <a:lnTo>
                    <a:pt x="858830" y="1346200"/>
                  </a:lnTo>
                  <a:lnTo>
                    <a:pt x="864042" y="1333500"/>
                  </a:lnTo>
                  <a:close/>
                </a:path>
                <a:path w="2609215" h="1422400">
                  <a:moveTo>
                    <a:pt x="870387" y="1334789"/>
                  </a:moveTo>
                  <a:lnTo>
                    <a:pt x="865189" y="1346200"/>
                  </a:lnTo>
                  <a:lnTo>
                    <a:pt x="883581" y="1346200"/>
                  </a:lnTo>
                  <a:lnTo>
                    <a:pt x="870387" y="1334789"/>
                  </a:lnTo>
                  <a:close/>
                </a:path>
                <a:path w="2609215" h="1422400">
                  <a:moveTo>
                    <a:pt x="1721741" y="1333500"/>
                  </a:moveTo>
                  <a:lnTo>
                    <a:pt x="1717398" y="1333500"/>
                  </a:lnTo>
                  <a:lnTo>
                    <a:pt x="1710102" y="1346200"/>
                  </a:lnTo>
                  <a:lnTo>
                    <a:pt x="1716372" y="1346200"/>
                  </a:lnTo>
                  <a:lnTo>
                    <a:pt x="1721741" y="1333500"/>
                  </a:lnTo>
                  <a:close/>
                </a:path>
                <a:path w="2609215" h="1422400">
                  <a:moveTo>
                    <a:pt x="1744968" y="1333500"/>
                  </a:moveTo>
                  <a:lnTo>
                    <a:pt x="1724770" y="1333500"/>
                  </a:lnTo>
                  <a:lnTo>
                    <a:pt x="1729794" y="1346200"/>
                  </a:lnTo>
                  <a:lnTo>
                    <a:pt x="1744924" y="1333993"/>
                  </a:lnTo>
                  <a:lnTo>
                    <a:pt x="1744968" y="1333500"/>
                  </a:lnTo>
                  <a:close/>
                </a:path>
                <a:path w="2609215" h="1422400">
                  <a:moveTo>
                    <a:pt x="1757711" y="1333500"/>
                  </a:moveTo>
                  <a:lnTo>
                    <a:pt x="1745535" y="1333500"/>
                  </a:lnTo>
                  <a:lnTo>
                    <a:pt x="1744924" y="1333993"/>
                  </a:lnTo>
                  <a:lnTo>
                    <a:pt x="1743826" y="1346200"/>
                  </a:lnTo>
                  <a:lnTo>
                    <a:pt x="1755326" y="1346200"/>
                  </a:lnTo>
                  <a:lnTo>
                    <a:pt x="1757711" y="1333500"/>
                  </a:lnTo>
                  <a:close/>
                </a:path>
                <a:path w="2609215" h="1422400">
                  <a:moveTo>
                    <a:pt x="1889529" y="1333500"/>
                  </a:moveTo>
                  <a:lnTo>
                    <a:pt x="1759808" y="1333500"/>
                  </a:lnTo>
                  <a:lnTo>
                    <a:pt x="1755326" y="1346200"/>
                  </a:lnTo>
                  <a:lnTo>
                    <a:pt x="1897121" y="1346200"/>
                  </a:lnTo>
                  <a:lnTo>
                    <a:pt x="1889529" y="1333500"/>
                  </a:lnTo>
                  <a:close/>
                </a:path>
                <a:path w="2609215" h="1422400">
                  <a:moveTo>
                    <a:pt x="1913843" y="1333500"/>
                  </a:moveTo>
                  <a:lnTo>
                    <a:pt x="1897068" y="1333500"/>
                  </a:lnTo>
                  <a:lnTo>
                    <a:pt x="1897121" y="1346200"/>
                  </a:lnTo>
                  <a:lnTo>
                    <a:pt x="1910948" y="1346200"/>
                  </a:lnTo>
                  <a:lnTo>
                    <a:pt x="1913843" y="1333500"/>
                  </a:lnTo>
                  <a:close/>
                </a:path>
                <a:path w="2609215" h="1422400">
                  <a:moveTo>
                    <a:pt x="870974" y="1333500"/>
                  </a:moveTo>
                  <a:lnTo>
                    <a:pt x="868895" y="1333500"/>
                  </a:lnTo>
                  <a:lnTo>
                    <a:pt x="870387" y="1334789"/>
                  </a:lnTo>
                  <a:lnTo>
                    <a:pt x="870974" y="1333500"/>
                  </a:lnTo>
                  <a:close/>
                </a:path>
                <a:path w="2609215" h="1422400">
                  <a:moveTo>
                    <a:pt x="684561" y="1320800"/>
                  </a:moveTo>
                  <a:lnTo>
                    <a:pt x="651117" y="1320800"/>
                  </a:lnTo>
                  <a:lnTo>
                    <a:pt x="662619" y="1333500"/>
                  </a:lnTo>
                  <a:lnTo>
                    <a:pt x="678294" y="1333500"/>
                  </a:lnTo>
                  <a:lnTo>
                    <a:pt x="684561" y="1320800"/>
                  </a:lnTo>
                  <a:close/>
                </a:path>
                <a:path w="2609215" h="1422400">
                  <a:moveTo>
                    <a:pt x="783883" y="1320800"/>
                  </a:moveTo>
                  <a:lnTo>
                    <a:pt x="684561" y="1320800"/>
                  </a:lnTo>
                  <a:lnTo>
                    <a:pt x="686058" y="1333500"/>
                  </a:lnTo>
                  <a:lnTo>
                    <a:pt x="795157" y="1333500"/>
                  </a:lnTo>
                  <a:lnTo>
                    <a:pt x="783883" y="1320800"/>
                  </a:lnTo>
                  <a:close/>
                </a:path>
                <a:path w="2609215" h="1422400">
                  <a:moveTo>
                    <a:pt x="831854" y="1320800"/>
                  </a:moveTo>
                  <a:lnTo>
                    <a:pt x="816934" y="1320800"/>
                  </a:lnTo>
                  <a:lnTo>
                    <a:pt x="799176" y="1333500"/>
                  </a:lnTo>
                  <a:lnTo>
                    <a:pt x="823457" y="1333500"/>
                  </a:lnTo>
                  <a:lnTo>
                    <a:pt x="831854" y="1320800"/>
                  </a:lnTo>
                  <a:close/>
                </a:path>
                <a:path w="2609215" h="1422400">
                  <a:moveTo>
                    <a:pt x="840880" y="1320800"/>
                  </a:moveTo>
                  <a:lnTo>
                    <a:pt x="836587" y="1333500"/>
                  </a:lnTo>
                  <a:lnTo>
                    <a:pt x="844744" y="1333500"/>
                  </a:lnTo>
                  <a:lnTo>
                    <a:pt x="840880" y="1320800"/>
                  </a:lnTo>
                  <a:close/>
                </a:path>
                <a:path w="2609215" h="1422400">
                  <a:moveTo>
                    <a:pt x="1789647" y="1320800"/>
                  </a:moveTo>
                  <a:lnTo>
                    <a:pt x="1777357" y="1333500"/>
                  </a:lnTo>
                  <a:lnTo>
                    <a:pt x="1792441" y="1333500"/>
                  </a:lnTo>
                  <a:lnTo>
                    <a:pt x="1789647" y="1320800"/>
                  </a:lnTo>
                  <a:close/>
                </a:path>
                <a:path w="2609215" h="1422400">
                  <a:moveTo>
                    <a:pt x="1803636" y="1320800"/>
                  </a:moveTo>
                  <a:lnTo>
                    <a:pt x="1797008" y="1320800"/>
                  </a:lnTo>
                  <a:lnTo>
                    <a:pt x="1798422" y="1333500"/>
                  </a:lnTo>
                  <a:lnTo>
                    <a:pt x="1803636" y="1320800"/>
                  </a:lnTo>
                  <a:close/>
                </a:path>
                <a:path w="2609215" h="1422400">
                  <a:moveTo>
                    <a:pt x="1853509" y="1320800"/>
                  </a:moveTo>
                  <a:lnTo>
                    <a:pt x="1817688" y="1320800"/>
                  </a:lnTo>
                  <a:lnTo>
                    <a:pt x="1806009" y="1333500"/>
                  </a:lnTo>
                  <a:lnTo>
                    <a:pt x="1852661" y="1333500"/>
                  </a:lnTo>
                  <a:lnTo>
                    <a:pt x="1853509" y="1320800"/>
                  </a:lnTo>
                  <a:close/>
                </a:path>
                <a:path w="2609215" h="1422400">
                  <a:moveTo>
                    <a:pt x="1957123" y="1320800"/>
                  </a:moveTo>
                  <a:lnTo>
                    <a:pt x="1853509" y="1320800"/>
                  </a:lnTo>
                  <a:lnTo>
                    <a:pt x="1852661" y="1333500"/>
                  </a:lnTo>
                  <a:lnTo>
                    <a:pt x="1945653" y="1333500"/>
                  </a:lnTo>
                  <a:lnTo>
                    <a:pt x="1957123" y="1320800"/>
                  </a:lnTo>
                  <a:close/>
                </a:path>
                <a:path w="2609215" h="1422400">
                  <a:moveTo>
                    <a:pt x="596459" y="1308100"/>
                  </a:moveTo>
                  <a:lnTo>
                    <a:pt x="586082" y="1308100"/>
                  </a:lnTo>
                  <a:lnTo>
                    <a:pt x="586229" y="1320800"/>
                  </a:lnTo>
                  <a:lnTo>
                    <a:pt x="596459" y="1308100"/>
                  </a:lnTo>
                  <a:close/>
                </a:path>
                <a:path w="2609215" h="1422400">
                  <a:moveTo>
                    <a:pt x="687345" y="1308100"/>
                  </a:moveTo>
                  <a:lnTo>
                    <a:pt x="616075" y="1308100"/>
                  </a:lnTo>
                  <a:lnTo>
                    <a:pt x="618542" y="1320800"/>
                  </a:lnTo>
                  <a:lnTo>
                    <a:pt x="697262" y="1320800"/>
                  </a:lnTo>
                  <a:lnTo>
                    <a:pt x="687345" y="1308100"/>
                  </a:lnTo>
                  <a:close/>
                </a:path>
                <a:path w="2609215" h="1422400">
                  <a:moveTo>
                    <a:pt x="729406" y="1308100"/>
                  </a:moveTo>
                  <a:lnTo>
                    <a:pt x="703525" y="1308100"/>
                  </a:lnTo>
                  <a:lnTo>
                    <a:pt x="716573" y="1320800"/>
                  </a:lnTo>
                  <a:lnTo>
                    <a:pt x="743716" y="1320800"/>
                  </a:lnTo>
                  <a:lnTo>
                    <a:pt x="729406" y="1308100"/>
                  </a:lnTo>
                  <a:close/>
                </a:path>
                <a:path w="2609215" h="1422400">
                  <a:moveTo>
                    <a:pt x="755793" y="1309332"/>
                  </a:moveTo>
                  <a:lnTo>
                    <a:pt x="743716" y="1320800"/>
                  </a:lnTo>
                  <a:lnTo>
                    <a:pt x="751595" y="1320800"/>
                  </a:lnTo>
                  <a:lnTo>
                    <a:pt x="755793" y="1309332"/>
                  </a:lnTo>
                  <a:close/>
                </a:path>
                <a:path w="2609215" h="1422400">
                  <a:moveTo>
                    <a:pt x="780757" y="1308100"/>
                  </a:moveTo>
                  <a:lnTo>
                    <a:pt x="778491" y="1308100"/>
                  </a:lnTo>
                  <a:lnTo>
                    <a:pt x="782334" y="1320800"/>
                  </a:lnTo>
                  <a:lnTo>
                    <a:pt x="780757" y="1308100"/>
                  </a:lnTo>
                  <a:close/>
                </a:path>
                <a:path w="2609215" h="1422400">
                  <a:moveTo>
                    <a:pt x="1836368" y="1308100"/>
                  </a:moveTo>
                  <a:lnTo>
                    <a:pt x="1826020" y="1320800"/>
                  </a:lnTo>
                  <a:lnTo>
                    <a:pt x="1830938" y="1320800"/>
                  </a:lnTo>
                  <a:lnTo>
                    <a:pt x="1836368" y="1308100"/>
                  </a:lnTo>
                  <a:close/>
                </a:path>
                <a:path w="2609215" h="1422400">
                  <a:moveTo>
                    <a:pt x="1844442" y="1308100"/>
                  </a:moveTo>
                  <a:lnTo>
                    <a:pt x="1834823" y="1320800"/>
                  </a:lnTo>
                  <a:lnTo>
                    <a:pt x="1843964" y="1320800"/>
                  </a:lnTo>
                  <a:lnTo>
                    <a:pt x="1844442" y="1308100"/>
                  </a:lnTo>
                  <a:close/>
                </a:path>
                <a:path w="2609215" h="1422400">
                  <a:moveTo>
                    <a:pt x="1859624" y="1308100"/>
                  </a:moveTo>
                  <a:lnTo>
                    <a:pt x="1848180" y="1308100"/>
                  </a:lnTo>
                  <a:lnTo>
                    <a:pt x="1843997" y="1320800"/>
                  </a:lnTo>
                  <a:lnTo>
                    <a:pt x="1858081" y="1320800"/>
                  </a:lnTo>
                  <a:lnTo>
                    <a:pt x="1859624" y="1308100"/>
                  </a:lnTo>
                  <a:close/>
                </a:path>
                <a:path w="2609215" h="1422400">
                  <a:moveTo>
                    <a:pt x="1975449" y="1308100"/>
                  </a:moveTo>
                  <a:lnTo>
                    <a:pt x="1868871" y="1308100"/>
                  </a:lnTo>
                  <a:lnTo>
                    <a:pt x="1864760" y="1320800"/>
                  </a:lnTo>
                  <a:lnTo>
                    <a:pt x="1970999" y="1320800"/>
                  </a:lnTo>
                  <a:lnTo>
                    <a:pt x="1975449" y="1308100"/>
                  </a:lnTo>
                  <a:close/>
                </a:path>
                <a:path w="2609215" h="1422400">
                  <a:moveTo>
                    <a:pt x="2008575" y="1308100"/>
                  </a:moveTo>
                  <a:lnTo>
                    <a:pt x="1986856" y="1308100"/>
                  </a:lnTo>
                  <a:lnTo>
                    <a:pt x="1974086" y="1320800"/>
                  </a:lnTo>
                  <a:lnTo>
                    <a:pt x="1989031" y="1320800"/>
                  </a:lnTo>
                  <a:lnTo>
                    <a:pt x="2008575" y="1308100"/>
                  </a:lnTo>
                  <a:close/>
                </a:path>
                <a:path w="2609215" h="1422400">
                  <a:moveTo>
                    <a:pt x="757091" y="1308100"/>
                  </a:moveTo>
                  <a:lnTo>
                    <a:pt x="756244" y="1308100"/>
                  </a:lnTo>
                  <a:lnTo>
                    <a:pt x="755793" y="1309332"/>
                  </a:lnTo>
                  <a:lnTo>
                    <a:pt x="757091" y="1308100"/>
                  </a:lnTo>
                  <a:close/>
                </a:path>
                <a:path w="2609215" h="1422400">
                  <a:moveTo>
                    <a:pt x="695228" y="1282700"/>
                  </a:moveTo>
                  <a:lnTo>
                    <a:pt x="686727" y="1282700"/>
                  </a:lnTo>
                  <a:lnTo>
                    <a:pt x="681483" y="1295400"/>
                  </a:lnTo>
                  <a:lnTo>
                    <a:pt x="557622" y="1295400"/>
                  </a:lnTo>
                  <a:lnTo>
                    <a:pt x="578645" y="1308100"/>
                  </a:lnTo>
                  <a:lnTo>
                    <a:pt x="696742" y="1308100"/>
                  </a:lnTo>
                  <a:lnTo>
                    <a:pt x="701681" y="1295400"/>
                  </a:lnTo>
                  <a:lnTo>
                    <a:pt x="695228" y="1282700"/>
                  </a:lnTo>
                  <a:close/>
                </a:path>
                <a:path w="2609215" h="1422400">
                  <a:moveTo>
                    <a:pt x="718766" y="1295400"/>
                  </a:moveTo>
                  <a:lnTo>
                    <a:pt x="705328" y="1308100"/>
                  </a:lnTo>
                  <a:lnTo>
                    <a:pt x="728381" y="1308100"/>
                  </a:lnTo>
                  <a:lnTo>
                    <a:pt x="718766" y="1295400"/>
                  </a:lnTo>
                  <a:close/>
                </a:path>
                <a:path w="2609215" h="1422400">
                  <a:moveTo>
                    <a:pt x="1877854" y="1295400"/>
                  </a:moveTo>
                  <a:lnTo>
                    <a:pt x="1864026" y="1308100"/>
                  </a:lnTo>
                  <a:lnTo>
                    <a:pt x="1883446" y="1308100"/>
                  </a:lnTo>
                  <a:lnTo>
                    <a:pt x="1877854" y="1295400"/>
                  </a:lnTo>
                  <a:close/>
                </a:path>
                <a:path w="2609215" h="1422400">
                  <a:moveTo>
                    <a:pt x="1893246" y="1295400"/>
                  </a:moveTo>
                  <a:lnTo>
                    <a:pt x="1886127" y="1308100"/>
                  </a:lnTo>
                  <a:lnTo>
                    <a:pt x="1889793" y="1308100"/>
                  </a:lnTo>
                  <a:lnTo>
                    <a:pt x="1893246" y="1295400"/>
                  </a:lnTo>
                  <a:close/>
                </a:path>
                <a:path w="2609215" h="1422400">
                  <a:moveTo>
                    <a:pt x="1921689" y="1295400"/>
                  </a:moveTo>
                  <a:lnTo>
                    <a:pt x="1904325" y="1295400"/>
                  </a:lnTo>
                  <a:lnTo>
                    <a:pt x="1895362" y="1308100"/>
                  </a:lnTo>
                  <a:lnTo>
                    <a:pt x="1918230" y="1308100"/>
                  </a:lnTo>
                  <a:lnTo>
                    <a:pt x="1921689" y="1295400"/>
                  </a:lnTo>
                  <a:close/>
                </a:path>
                <a:path w="2609215" h="1422400">
                  <a:moveTo>
                    <a:pt x="2030321" y="1295400"/>
                  </a:moveTo>
                  <a:lnTo>
                    <a:pt x="1921689" y="1295400"/>
                  </a:lnTo>
                  <a:lnTo>
                    <a:pt x="1921666" y="1308100"/>
                  </a:lnTo>
                  <a:lnTo>
                    <a:pt x="2033213" y="1308100"/>
                  </a:lnTo>
                  <a:lnTo>
                    <a:pt x="2030321" y="1295400"/>
                  </a:lnTo>
                  <a:close/>
                </a:path>
                <a:path w="2609215" h="1422400">
                  <a:moveTo>
                    <a:pt x="2037177" y="1295400"/>
                  </a:moveTo>
                  <a:lnTo>
                    <a:pt x="2030321" y="1295400"/>
                  </a:lnTo>
                  <a:lnTo>
                    <a:pt x="2035103" y="1308100"/>
                  </a:lnTo>
                  <a:lnTo>
                    <a:pt x="2037177" y="1295400"/>
                  </a:lnTo>
                  <a:close/>
                </a:path>
                <a:path w="2609215" h="1422400">
                  <a:moveTo>
                    <a:pt x="549521" y="1282700"/>
                  </a:moveTo>
                  <a:lnTo>
                    <a:pt x="524408" y="1282700"/>
                  </a:lnTo>
                  <a:lnTo>
                    <a:pt x="539110" y="1295400"/>
                  </a:lnTo>
                  <a:lnTo>
                    <a:pt x="546816" y="1295400"/>
                  </a:lnTo>
                  <a:lnTo>
                    <a:pt x="549521" y="1282700"/>
                  </a:lnTo>
                  <a:close/>
                </a:path>
                <a:path w="2609215" h="1422400">
                  <a:moveTo>
                    <a:pt x="564949" y="1282700"/>
                  </a:moveTo>
                  <a:lnTo>
                    <a:pt x="549521" y="1282700"/>
                  </a:lnTo>
                  <a:lnTo>
                    <a:pt x="558219" y="1295400"/>
                  </a:lnTo>
                  <a:lnTo>
                    <a:pt x="563786" y="1295400"/>
                  </a:lnTo>
                  <a:lnTo>
                    <a:pt x="564949" y="1282700"/>
                  </a:lnTo>
                  <a:close/>
                </a:path>
                <a:path w="2609215" h="1422400">
                  <a:moveTo>
                    <a:pt x="585845" y="1282700"/>
                  </a:moveTo>
                  <a:lnTo>
                    <a:pt x="568213" y="1282700"/>
                  </a:lnTo>
                  <a:lnTo>
                    <a:pt x="568292" y="1295400"/>
                  </a:lnTo>
                  <a:lnTo>
                    <a:pt x="589511" y="1295400"/>
                  </a:lnTo>
                  <a:lnTo>
                    <a:pt x="585845" y="1282700"/>
                  </a:lnTo>
                  <a:close/>
                </a:path>
                <a:path w="2609215" h="1422400">
                  <a:moveTo>
                    <a:pt x="661108" y="1282700"/>
                  </a:moveTo>
                  <a:lnTo>
                    <a:pt x="593422" y="1282700"/>
                  </a:lnTo>
                  <a:lnTo>
                    <a:pt x="595133" y="1295400"/>
                  </a:lnTo>
                  <a:lnTo>
                    <a:pt x="666824" y="1295400"/>
                  </a:lnTo>
                  <a:lnTo>
                    <a:pt x="661108" y="1282700"/>
                  </a:lnTo>
                  <a:close/>
                </a:path>
                <a:path w="2609215" h="1422400">
                  <a:moveTo>
                    <a:pt x="673001" y="1282700"/>
                  </a:moveTo>
                  <a:lnTo>
                    <a:pt x="668105" y="1282700"/>
                  </a:lnTo>
                  <a:lnTo>
                    <a:pt x="672958" y="1295400"/>
                  </a:lnTo>
                  <a:lnTo>
                    <a:pt x="677832" y="1295400"/>
                  </a:lnTo>
                  <a:lnTo>
                    <a:pt x="673001" y="1282700"/>
                  </a:lnTo>
                  <a:close/>
                </a:path>
                <a:path w="2609215" h="1422400">
                  <a:moveTo>
                    <a:pt x="1934454" y="1283498"/>
                  </a:moveTo>
                  <a:lnTo>
                    <a:pt x="1925104" y="1295400"/>
                  </a:lnTo>
                  <a:lnTo>
                    <a:pt x="1943312" y="1295400"/>
                  </a:lnTo>
                  <a:lnTo>
                    <a:pt x="1934454" y="1283498"/>
                  </a:lnTo>
                  <a:close/>
                </a:path>
                <a:path w="2609215" h="1422400">
                  <a:moveTo>
                    <a:pt x="1950746" y="1282700"/>
                  </a:moveTo>
                  <a:lnTo>
                    <a:pt x="1942857" y="1282700"/>
                  </a:lnTo>
                  <a:lnTo>
                    <a:pt x="1945471" y="1295400"/>
                  </a:lnTo>
                  <a:lnTo>
                    <a:pt x="1950746" y="1282700"/>
                  </a:lnTo>
                  <a:close/>
                </a:path>
                <a:path w="2609215" h="1422400">
                  <a:moveTo>
                    <a:pt x="2066303" y="1282700"/>
                  </a:moveTo>
                  <a:lnTo>
                    <a:pt x="1957077" y="1282700"/>
                  </a:lnTo>
                  <a:lnTo>
                    <a:pt x="1953522" y="1295400"/>
                  </a:lnTo>
                  <a:lnTo>
                    <a:pt x="2061921" y="1295400"/>
                  </a:lnTo>
                  <a:lnTo>
                    <a:pt x="2066303" y="1282700"/>
                  </a:lnTo>
                  <a:close/>
                </a:path>
                <a:path w="2609215" h="1422400">
                  <a:moveTo>
                    <a:pt x="1935081" y="1282700"/>
                  </a:moveTo>
                  <a:lnTo>
                    <a:pt x="1933860" y="1282700"/>
                  </a:lnTo>
                  <a:lnTo>
                    <a:pt x="1934454" y="1283498"/>
                  </a:lnTo>
                  <a:lnTo>
                    <a:pt x="1935081" y="1282700"/>
                  </a:lnTo>
                  <a:close/>
                </a:path>
                <a:path w="2609215" h="1422400">
                  <a:moveTo>
                    <a:pt x="553989" y="1257300"/>
                  </a:moveTo>
                  <a:lnTo>
                    <a:pt x="497123" y="1257300"/>
                  </a:lnTo>
                  <a:lnTo>
                    <a:pt x="503884" y="1270000"/>
                  </a:lnTo>
                  <a:lnTo>
                    <a:pt x="508189" y="1282700"/>
                  </a:lnTo>
                  <a:lnTo>
                    <a:pt x="621348" y="1282700"/>
                  </a:lnTo>
                  <a:lnTo>
                    <a:pt x="615586" y="1270000"/>
                  </a:lnTo>
                  <a:lnTo>
                    <a:pt x="552690" y="1270000"/>
                  </a:lnTo>
                  <a:lnTo>
                    <a:pt x="553989" y="1257300"/>
                  </a:lnTo>
                  <a:close/>
                </a:path>
                <a:path w="2609215" h="1422400">
                  <a:moveTo>
                    <a:pt x="628980" y="1270000"/>
                  </a:moveTo>
                  <a:lnTo>
                    <a:pt x="620590" y="1270000"/>
                  </a:lnTo>
                  <a:lnTo>
                    <a:pt x="621348" y="1282700"/>
                  </a:lnTo>
                  <a:lnTo>
                    <a:pt x="629659" y="1282700"/>
                  </a:lnTo>
                  <a:lnTo>
                    <a:pt x="628980" y="1270000"/>
                  </a:lnTo>
                  <a:close/>
                </a:path>
                <a:path w="2609215" h="1422400">
                  <a:moveTo>
                    <a:pt x="1973129" y="1270000"/>
                  </a:moveTo>
                  <a:lnTo>
                    <a:pt x="1960225" y="1270000"/>
                  </a:lnTo>
                  <a:lnTo>
                    <a:pt x="1946658" y="1282700"/>
                  </a:lnTo>
                  <a:lnTo>
                    <a:pt x="1966968" y="1282700"/>
                  </a:lnTo>
                  <a:lnTo>
                    <a:pt x="1973129" y="1270000"/>
                  </a:lnTo>
                  <a:close/>
                </a:path>
                <a:path w="2609215" h="1422400">
                  <a:moveTo>
                    <a:pt x="1973168" y="1282456"/>
                  </a:moveTo>
                  <a:lnTo>
                    <a:pt x="1972938" y="1282700"/>
                  </a:lnTo>
                  <a:lnTo>
                    <a:pt x="1973168" y="1282456"/>
                  </a:lnTo>
                  <a:close/>
                </a:path>
                <a:path w="2609215" h="1422400">
                  <a:moveTo>
                    <a:pt x="2019695" y="1270000"/>
                  </a:moveTo>
                  <a:lnTo>
                    <a:pt x="2009549" y="1270000"/>
                  </a:lnTo>
                  <a:lnTo>
                    <a:pt x="1990851" y="1282700"/>
                  </a:lnTo>
                  <a:lnTo>
                    <a:pt x="2018876" y="1282700"/>
                  </a:lnTo>
                  <a:lnTo>
                    <a:pt x="2019695" y="1270000"/>
                  </a:lnTo>
                  <a:close/>
                </a:path>
                <a:path w="2609215" h="1422400">
                  <a:moveTo>
                    <a:pt x="2083924" y="1270000"/>
                  </a:moveTo>
                  <a:lnTo>
                    <a:pt x="2034692" y="1270000"/>
                  </a:lnTo>
                  <a:lnTo>
                    <a:pt x="2032383" y="1282700"/>
                  </a:lnTo>
                  <a:lnTo>
                    <a:pt x="2084128" y="1282700"/>
                  </a:lnTo>
                  <a:lnTo>
                    <a:pt x="2083924" y="1270000"/>
                  </a:lnTo>
                  <a:close/>
                </a:path>
                <a:path w="2609215" h="1422400">
                  <a:moveTo>
                    <a:pt x="2107598" y="1270000"/>
                  </a:moveTo>
                  <a:lnTo>
                    <a:pt x="2094015" y="1270000"/>
                  </a:lnTo>
                  <a:lnTo>
                    <a:pt x="2101839" y="1282700"/>
                  </a:lnTo>
                  <a:lnTo>
                    <a:pt x="2107598" y="1270000"/>
                  </a:lnTo>
                  <a:close/>
                </a:path>
                <a:path w="2609215" h="1422400">
                  <a:moveTo>
                    <a:pt x="1984929" y="1270000"/>
                  </a:moveTo>
                  <a:lnTo>
                    <a:pt x="1979172" y="1270000"/>
                  </a:lnTo>
                  <a:lnTo>
                    <a:pt x="1973168" y="1282456"/>
                  </a:lnTo>
                  <a:lnTo>
                    <a:pt x="1984929" y="1270000"/>
                  </a:lnTo>
                  <a:close/>
                </a:path>
                <a:path w="2609215" h="1422400">
                  <a:moveTo>
                    <a:pt x="577335" y="1257300"/>
                  </a:moveTo>
                  <a:lnTo>
                    <a:pt x="557092" y="1257300"/>
                  </a:lnTo>
                  <a:lnTo>
                    <a:pt x="556011" y="1270000"/>
                  </a:lnTo>
                  <a:lnTo>
                    <a:pt x="578637" y="1270000"/>
                  </a:lnTo>
                  <a:lnTo>
                    <a:pt x="577335" y="1257300"/>
                  </a:lnTo>
                  <a:close/>
                </a:path>
                <a:path w="2609215" h="1422400">
                  <a:moveTo>
                    <a:pt x="601944" y="1257300"/>
                  </a:moveTo>
                  <a:lnTo>
                    <a:pt x="591872" y="1257300"/>
                  </a:lnTo>
                  <a:lnTo>
                    <a:pt x="599289" y="1270000"/>
                  </a:lnTo>
                  <a:lnTo>
                    <a:pt x="606867" y="1270000"/>
                  </a:lnTo>
                  <a:lnTo>
                    <a:pt x="606834" y="1268100"/>
                  </a:lnTo>
                  <a:lnTo>
                    <a:pt x="601944" y="1257300"/>
                  </a:lnTo>
                  <a:close/>
                </a:path>
                <a:path w="2609215" h="1422400">
                  <a:moveTo>
                    <a:pt x="607389" y="1269326"/>
                  </a:moveTo>
                  <a:lnTo>
                    <a:pt x="606867" y="1270000"/>
                  </a:lnTo>
                  <a:lnTo>
                    <a:pt x="607694" y="1270000"/>
                  </a:lnTo>
                  <a:lnTo>
                    <a:pt x="607389" y="1269326"/>
                  </a:lnTo>
                  <a:close/>
                </a:path>
                <a:path w="2609215" h="1422400">
                  <a:moveTo>
                    <a:pt x="1994939" y="1257300"/>
                  </a:moveTo>
                  <a:lnTo>
                    <a:pt x="1989715" y="1270000"/>
                  </a:lnTo>
                  <a:lnTo>
                    <a:pt x="1994635" y="1270000"/>
                  </a:lnTo>
                  <a:lnTo>
                    <a:pt x="1994939" y="1257300"/>
                  </a:lnTo>
                  <a:close/>
                </a:path>
                <a:path w="2609215" h="1422400">
                  <a:moveTo>
                    <a:pt x="2099366" y="1257300"/>
                  </a:moveTo>
                  <a:lnTo>
                    <a:pt x="2007277" y="1257300"/>
                  </a:lnTo>
                  <a:lnTo>
                    <a:pt x="1999913" y="1270000"/>
                  </a:lnTo>
                  <a:lnTo>
                    <a:pt x="2107903" y="1270000"/>
                  </a:lnTo>
                  <a:lnTo>
                    <a:pt x="2099366" y="1257300"/>
                  </a:lnTo>
                  <a:close/>
                </a:path>
                <a:path w="2609215" h="1422400">
                  <a:moveTo>
                    <a:pt x="2173643" y="1231900"/>
                  </a:moveTo>
                  <a:lnTo>
                    <a:pt x="2102044" y="1231900"/>
                  </a:lnTo>
                  <a:lnTo>
                    <a:pt x="2105510" y="1244600"/>
                  </a:lnTo>
                  <a:lnTo>
                    <a:pt x="2105673" y="1251369"/>
                  </a:lnTo>
                  <a:lnTo>
                    <a:pt x="2108056" y="1257300"/>
                  </a:lnTo>
                  <a:lnTo>
                    <a:pt x="2120098" y="1270000"/>
                  </a:lnTo>
                  <a:lnTo>
                    <a:pt x="2127449" y="1270000"/>
                  </a:lnTo>
                  <a:lnTo>
                    <a:pt x="2131909" y="1257300"/>
                  </a:lnTo>
                  <a:lnTo>
                    <a:pt x="2145439" y="1257300"/>
                  </a:lnTo>
                  <a:lnTo>
                    <a:pt x="2145343" y="1244600"/>
                  </a:lnTo>
                  <a:lnTo>
                    <a:pt x="2164704" y="1244600"/>
                  </a:lnTo>
                  <a:lnTo>
                    <a:pt x="2173643" y="1231900"/>
                  </a:lnTo>
                  <a:close/>
                </a:path>
                <a:path w="2609215" h="1422400">
                  <a:moveTo>
                    <a:pt x="616720" y="1257300"/>
                  </a:moveTo>
                  <a:lnTo>
                    <a:pt x="606647" y="1257300"/>
                  </a:lnTo>
                  <a:lnTo>
                    <a:pt x="606834" y="1268100"/>
                  </a:lnTo>
                  <a:lnTo>
                    <a:pt x="607389" y="1269326"/>
                  </a:lnTo>
                  <a:lnTo>
                    <a:pt x="616720" y="1257300"/>
                  </a:lnTo>
                  <a:close/>
                </a:path>
                <a:path w="2609215" h="1422400">
                  <a:moveTo>
                    <a:pt x="560292" y="1244600"/>
                  </a:moveTo>
                  <a:lnTo>
                    <a:pt x="452767" y="1244600"/>
                  </a:lnTo>
                  <a:lnTo>
                    <a:pt x="449866" y="1257300"/>
                  </a:lnTo>
                  <a:lnTo>
                    <a:pt x="557431" y="1257300"/>
                  </a:lnTo>
                  <a:lnTo>
                    <a:pt x="560292" y="1244600"/>
                  </a:lnTo>
                  <a:close/>
                </a:path>
                <a:path w="2609215" h="1422400">
                  <a:moveTo>
                    <a:pt x="565538" y="1244600"/>
                  </a:moveTo>
                  <a:lnTo>
                    <a:pt x="560292" y="1244600"/>
                  </a:lnTo>
                  <a:lnTo>
                    <a:pt x="567852" y="1257300"/>
                  </a:lnTo>
                  <a:lnTo>
                    <a:pt x="581058" y="1257300"/>
                  </a:lnTo>
                  <a:lnTo>
                    <a:pt x="565538" y="1244600"/>
                  </a:lnTo>
                  <a:close/>
                </a:path>
                <a:path w="2609215" h="1422400">
                  <a:moveTo>
                    <a:pt x="2036612" y="1244600"/>
                  </a:moveTo>
                  <a:lnTo>
                    <a:pt x="2034844" y="1257300"/>
                  </a:lnTo>
                  <a:lnTo>
                    <a:pt x="2043564" y="1257300"/>
                  </a:lnTo>
                  <a:lnTo>
                    <a:pt x="2036612" y="1244600"/>
                  </a:lnTo>
                  <a:close/>
                </a:path>
                <a:path w="2609215" h="1422400">
                  <a:moveTo>
                    <a:pt x="2099635" y="1231900"/>
                  </a:moveTo>
                  <a:lnTo>
                    <a:pt x="2064206" y="1231900"/>
                  </a:lnTo>
                  <a:lnTo>
                    <a:pt x="2059524" y="1244600"/>
                  </a:lnTo>
                  <a:lnTo>
                    <a:pt x="2052325" y="1257300"/>
                  </a:lnTo>
                  <a:lnTo>
                    <a:pt x="2105816" y="1257300"/>
                  </a:lnTo>
                  <a:lnTo>
                    <a:pt x="2105673" y="1251369"/>
                  </a:lnTo>
                  <a:lnTo>
                    <a:pt x="2102953" y="1244600"/>
                  </a:lnTo>
                  <a:lnTo>
                    <a:pt x="2099635" y="1231900"/>
                  </a:lnTo>
                  <a:close/>
                </a:path>
                <a:path w="2609215" h="1422400">
                  <a:moveTo>
                    <a:pt x="2163406" y="1244600"/>
                  </a:moveTo>
                  <a:lnTo>
                    <a:pt x="2150979" y="1244600"/>
                  </a:lnTo>
                  <a:lnTo>
                    <a:pt x="2149164" y="1257300"/>
                  </a:lnTo>
                  <a:lnTo>
                    <a:pt x="2153410" y="1257300"/>
                  </a:lnTo>
                  <a:lnTo>
                    <a:pt x="2163406" y="1244600"/>
                  </a:lnTo>
                  <a:close/>
                </a:path>
                <a:path w="2609215" h="1422400">
                  <a:moveTo>
                    <a:pt x="2102044" y="1231900"/>
                  </a:moveTo>
                  <a:lnTo>
                    <a:pt x="2099635" y="1231900"/>
                  </a:lnTo>
                  <a:lnTo>
                    <a:pt x="2102953" y="1244600"/>
                  </a:lnTo>
                  <a:lnTo>
                    <a:pt x="2105673" y="1251369"/>
                  </a:lnTo>
                  <a:lnTo>
                    <a:pt x="2105510" y="1244600"/>
                  </a:lnTo>
                  <a:lnTo>
                    <a:pt x="2102044" y="1231900"/>
                  </a:lnTo>
                  <a:close/>
                </a:path>
                <a:path w="2609215" h="1422400">
                  <a:moveTo>
                    <a:pt x="494329" y="1231900"/>
                  </a:moveTo>
                  <a:lnTo>
                    <a:pt x="425210" y="1231900"/>
                  </a:lnTo>
                  <a:lnTo>
                    <a:pt x="434375" y="1244600"/>
                  </a:lnTo>
                  <a:lnTo>
                    <a:pt x="498985" y="1244600"/>
                  </a:lnTo>
                  <a:lnTo>
                    <a:pt x="494329" y="1231900"/>
                  </a:lnTo>
                  <a:close/>
                </a:path>
                <a:path w="2609215" h="1422400">
                  <a:moveTo>
                    <a:pt x="510864" y="1231900"/>
                  </a:moveTo>
                  <a:lnTo>
                    <a:pt x="494329" y="1231900"/>
                  </a:lnTo>
                  <a:lnTo>
                    <a:pt x="504145" y="1244600"/>
                  </a:lnTo>
                  <a:lnTo>
                    <a:pt x="515797" y="1244600"/>
                  </a:lnTo>
                  <a:lnTo>
                    <a:pt x="510864" y="1231900"/>
                  </a:lnTo>
                  <a:close/>
                </a:path>
                <a:path w="2609215" h="1422400">
                  <a:moveTo>
                    <a:pt x="529199" y="1232313"/>
                  </a:moveTo>
                  <a:lnTo>
                    <a:pt x="523225" y="1244600"/>
                  </a:lnTo>
                  <a:lnTo>
                    <a:pt x="529152" y="1244600"/>
                  </a:lnTo>
                  <a:lnTo>
                    <a:pt x="529199" y="1232313"/>
                  </a:lnTo>
                  <a:close/>
                </a:path>
                <a:path w="2609215" h="1422400">
                  <a:moveTo>
                    <a:pt x="548635" y="1231900"/>
                  </a:moveTo>
                  <a:lnTo>
                    <a:pt x="543256" y="1231900"/>
                  </a:lnTo>
                  <a:lnTo>
                    <a:pt x="549847" y="1244600"/>
                  </a:lnTo>
                  <a:lnTo>
                    <a:pt x="548635" y="1231900"/>
                  </a:lnTo>
                  <a:close/>
                </a:path>
                <a:path w="2609215" h="1422400">
                  <a:moveTo>
                    <a:pt x="2190078" y="1231900"/>
                  </a:moveTo>
                  <a:lnTo>
                    <a:pt x="2175234" y="1231900"/>
                  </a:lnTo>
                  <a:lnTo>
                    <a:pt x="2176615" y="1244600"/>
                  </a:lnTo>
                  <a:lnTo>
                    <a:pt x="2184923" y="1244600"/>
                  </a:lnTo>
                  <a:lnTo>
                    <a:pt x="2189973" y="1237560"/>
                  </a:lnTo>
                  <a:lnTo>
                    <a:pt x="2190078" y="1231900"/>
                  </a:lnTo>
                  <a:close/>
                </a:path>
                <a:path w="2609215" h="1422400">
                  <a:moveTo>
                    <a:pt x="2194295" y="1231900"/>
                  </a:moveTo>
                  <a:lnTo>
                    <a:pt x="2194033" y="1231900"/>
                  </a:lnTo>
                  <a:lnTo>
                    <a:pt x="2189973" y="1237560"/>
                  </a:lnTo>
                  <a:lnTo>
                    <a:pt x="2189842" y="1244600"/>
                  </a:lnTo>
                  <a:lnTo>
                    <a:pt x="2194295" y="1231900"/>
                  </a:lnTo>
                  <a:close/>
                </a:path>
                <a:path w="2609215" h="1422400">
                  <a:moveTo>
                    <a:pt x="529400" y="1231900"/>
                  </a:moveTo>
                  <a:lnTo>
                    <a:pt x="529200" y="1231900"/>
                  </a:lnTo>
                  <a:lnTo>
                    <a:pt x="529199" y="1232313"/>
                  </a:lnTo>
                  <a:lnTo>
                    <a:pt x="529400" y="1231900"/>
                  </a:lnTo>
                  <a:close/>
                </a:path>
                <a:path w="2609215" h="1422400">
                  <a:moveTo>
                    <a:pt x="504552" y="1219200"/>
                  </a:moveTo>
                  <a:lnTo>
                    <a:pt x="396356" y="1219200"/>
                  </a:lnTo>
                  <a:lnTo>
                    <a:pt x="410998" y="1231900"/>
                  </a:lnTo>
                  <a:lnTo>
                    <a:pt x="496409" y="1231900"/>
                  </a:lnTo>
                  <a:lnTo>
                    <a:pt x="504552" y="1219200"/>
                  </a:lnTo>
                  <a:close/>
                </a:path>
                <a:path w="2609215" h="1422400">
                  <a:moveTo>
                    <a:pt x="523445" y="1219200"/>
                  </a:moveTo>
                  <a:lnTo>
                    <a:pt x="514276" y="1219200"/>
                  </a:lnTo>
                  <a:lnTo>
                    <a:pt x="517394" y="1231900"/>
                  </a:lnTo>
                  <a:lnTo>
                    <a:pt x="523538" y="1231900"/>
                  </a:lnTo>
                  <a:lnTo>
                    <a:pt x="523445" y="1219200"/>
                  </a:lnTo>
                  <a:close/>
                </a:path>
                <a:path w="2609215" h="1422400">
                  <a:moveTo>
                    <a:pt x="2077450" y="1219200"/>
                  </a:moveTo>
                  <a:lnTo>
                    <a:pt x="2073586" y="1231900"/>
                  </a:lnTo>
                  <a:lnTo>
                    <a:pt x="2078853" y="1231900"/>
                  </a:lnTo>
                  <a:lnTo>
                    <a:pt x="2077450" y="1219200"/>
                  </a:lnTo>
                  <a:close/>
                </a:path>
                <a:path w="2609215" h="1422400">
                  <a:moveTo>
                    <a:pt x="2101922" y="1219200"/>
                  </a:moveTo>
                  <a:lnTo>
                    <a:pt x="2098493" y="1219200"/>
                  </a:lnTo>
                  <a:lnTo>
                    <a:pt x="2092947" y="1231900"/>
                  </a:lnTo>
                  <a:lnTo>
                    <a:pt x="2104269" y="1231900"/>
                  </a:lnTo>
                  <a:lnTo>
                    <a:pt x="2101922" y="1219200"/>
                  </a:lnTo>
                  <a:close/>
                </a:path>
                <a:path w="2609215" h="1422400">
                  <a:moveTo>
                    <a:pt x="2116810" y="1219200"/>
                  </a:moveTo>
                  <a:lnTo>
                    <a:pt x="2106570" y="1219200"/>
                  </a:lnTo>
                  <a:lnTo>
                    <a:pt x="2104269" y="1231900"/>
                  </a:lnTo>
                  <a:lnTo>
                    <a:pt x="2111456" y="1231900"/>
                  </a:lnTo>
                  <a:lnTo>
                    <a:pt x="2116810" y="1219200"/>
                  </a:lnTo>
                  <a:close/>
                </a:path>
                <a:path w="2609215" h="1422400">
                  <a:moveTo>
                    <a:pt x="2180138" y="1219200"/>
                  </a:moveTo>
                  <a:lnTo>
                    <a:pt x="2116810" y="1219200"/>
                  </a:lnTo>
                  <a:lnTo>
                    <a:pt x="2113612" y="1231900"/>
                  </a:lnTo>
                  <a:lnTo>
                    <a:pt x="2164974" y="1231900"/>
                  </a:lnTo>
                  <a:lnTo>
                    <a:pt x="2180138" y="1219200"/>
                  </a:lnTo>
                  <a:close/>
                </a:path>
                <a:path w="2609215" h="1422400">
                  <a:moveTo>
                    <a:pt x="2188553" y="1219200"/>
                  </a:moveTo>
                  <a:lnTo>
                    <a:pt x="2180138" y="1219200"/>
                  </a:lnTo>
                  <a:lnTo>
                    <a:pt x="2179042" y="1231900"/>
                  </a:lnTo>
                  <a:lnTo>
                    <a:pt x="2188553" y="1219200"/>
                  </a:lnTo>
                  <a:close/>
                </a:path>
                <a:path w="2609215" h="1422400">
                  <a:moveTo>
                    <a:pt x="2220105" y="1219200"/>
                  </a:moveTo>
                  <a:lnTo>
                    <a:pt x="2196322" y="1219200"/>
                  </a:lnTo>
                  <a:lnTo>
                    <a:pt x="2190002" y="1231900"/>
                  </a:lnTo>
                  <a:lnTo>
                    <a:pt x="2208318" y="1231900"/>
                  </a:lnTo>
                  <a:lnTo>
                    <a:pt x="2220105" y="1219200"/>
                  </a:lnTo>
                  <a:close/>
                </a:path>
                <a:path w="2609215" h="1422400">
                  <a:moveTo>
                    <a:pt x="456032" y="1206500"/>
                  </a:moveTo>
                  <a:lnTo>
                    <a:pt x="391795" y="1206500"/>
                  </a:lnTo>
                  <a:lnTo>
                    <a:pt x="388531" y="1219200"/>
                  </a:lnTo>
                  <a:lnTo>
                    <a:pt x="469468" y="1219200"/>
                  </a:lnTo>
                  <a:lnTo>
                    <a:pt x="456032" y="1206500"/>
                  </a:lnTo>
                  <a:close/>
                </a:path>
                <a:path w="2609215" h="1422400">
                  <a:moveTo>
                    <a:pt x="495216" y="1206500"/>
                  </a:moveTo>
                  <a:lnTo>
                    <a:pt x="478661" y="1206500"/>
                  </a:lnTo>
                  <a:lnTo>
                    <a:pt x="485510" y="1219200"/>
                  </a:lnTo>
                  <a:lnTo>
                    <a:pt x="489875" y="1219200"/>
                  </a:lnTo>
                  <a:lnTo>
                    <a:pt x="495216" y="1206500"/>
                  </a:lnTo>
                  <a:close/>
                </a:path>
                <a:path w="2609215" h="1422400">
                  <a:moveTo>
                    <a:pt x="2140548" y="1206500"/>
                  </a:moveTo>
                  <a:lnTo>
                    <a:pt x="2140349" y="1206500"/>
                  </a:lnTo>
                  <a:lnTo>
                    <a:pt x="2122609" y="1219200"/>
                  </a:lnTo>
                  <a:lnTo>
                    <a:pt x="2135543" y="1219200"/>
                  </a:lnTo>
                  <a:lnTo>
                    <a:pt x="2140548" y="1206500"/>
                  </a:lnTo>
                  <a:close/>
                </a:path>
                <a:path w="2609215" h="1422400">
                  <a:moveTo>
                    <a:pt x="2197807" y="1206500"/>
                  </a:moveTo>
                  <a:lnTo>
                    <a:pt x="2148013" y="1206500"/>
                  </a:lnTo>
                  <a:lnTo>
                    <a:pt x="2143794" y="1219200"/>
                  </a:lnTo>
                  <a:lnTo>
                    <a:pt x="2200579" y="1219200"/>
                  </a:lnTo>
                  <a:lnTo>
                    <a:pt x="2197807" y="1206500"/>
                  </a:lnTo>
                  <a:close/>
                </a:path>
                <a:path w="2609215" h="1422400">
                  <a:moveTo>
                    <a:pt x="2257365" y="1193800"/>
                  </a:moveTo>
                  <a:lnTo>
                    <a:pt x="2194131" y="1193800"/>
                  </a:lnTo>
                  <a:lnTo>
                    <a:pt x="2181437" y="1206500"/>
                  </a:lnTo>
                  <a:lnTo>
                    <a:pt x="2203551" y="1206500"/>
                  </a:lnTo>
                  <a:lnTo>
                    <a:pt x="2204836" y="1219200"/>
                  </a:lnTo>
                  <a:lnTo>
                    <a:pt x="2228048" y="1219200"/>
                  </a:lnTo>
                  <a:lnTo>
                    <a:pt x="2245296" y="1206500"/>
                  </a:lnTo>
                  <a:lnTo>
                    <a:pt x="2257365" y="1193800"/>
                  </a:lnTo>
                  <a:close/>
                </a:path>
                <a:path w="2609215" h="1422400">
                  <a:moveTo>
                    <a:pt x="403551" y="1181100"/>
                  </a:moveTo>
                  <a:lnTo>
                    <a:pt x="346581" y="1181100"/>
                  </a:lnTo>
                  <a:lnTo>
                    <a:pt x="350372" y="1193800"/>
                  </a:lnTo>
                  <a:lnTo>
                    <a:pt x="361470" y="1206500"/>
                  </a:lnTo>
                  <a:lnTo>
                    <a:pt x="396367" y="1206500"/>
                  </a:lnTo>
                  <a:lnTo>
                    <a:pt x="402812" y="1196123"/>
                  </a:lnTo>
                  <a:lnTo>
                    <a:pt x="403034" y="1193800"/>
                  </a:lnTo>
                  <a:lnTo>
                    <a:pt x="398014" y="1193800"/>
                  </a:lnTo>
                  <a:lnTo>
                    <a:pt x="403551" y="1181100"/>
                  </a:lnTo>
                  <a:close/>
                </a:path>
                <a:path w="2609215" h="1422400">
                  <a:moveTo>
                    <a:pt x="418380" y="1181100"/>
                  </a:moveTo>
                  <a:lnTo>
                    <a:pt x="405300" y="1181100"/>
                  </a:lnTo>
                  <a:lnTo>
                    <a:pt x="406498" y="1193800"/>
                  </a:lnTo>
                  <a:lnTo>
                    <a:pt x="404255" y="1193800"/>
                  </a:lnTo>
                  <a:lnTo>
                    <a:pt x="402812" y="1196123"/>
                  </a:lnTo>
                  <a:lnTo>
                    <a:pt x="401819" y="1206500"/>
                  </a:lnTo>
                  <a:lnTo>
                    <a:pt x="436643" y="1206500"/>
                  </a:lnTo>
                  <a:lnTo>
                    <a:pt x="426286" y="1193800"/>
                  </a:lnTo>
                  <a:lnTo>
                    <a:pt x="418380" y="1181100"/>
                  </a:lnTo>
                  <a:close/>
                </a:path>
                <a:path w="2609215" h="1422400">
                  <a:moveTo>
                    <a:pt x="457713" y="1193800"/>
                  </a:moveTo>
                  <a:lnTo>
                    <a:pt x="444861" y="1193800"/>
                  </a:lnTo>
                  <a:lnTo>
                    <a:pt x="444489" y="1206500"/>
                  </a:lnTo>
                  <a:lnTo>
                    <a:pt x="470703" y="1206500"/>
                  </a:lnTo>
                  <a:lnTo>
                    <a:pt x="457713" y="1193800"/>
                  </a:lnTo>
                  <a:close/>
                </a:path>
                <a:path w="2609215" h="1422400">
                  <a:moveTo>
                    <a:pt x="2152800" y="1193800"/>
                  </a:moveTo>
                  <a:lnTo>
                    <a:pt x="2150533" y="1193800"/>
                  </a:lnTo>
                  <a:lnTo>
                    <a:pt x="2147735" y="1206500"/>
                  </a:lnTo>
                  <a:lnTo>
                    <a:pt x="2152041" y="1206500"/>
                  </a:lnTo>
                  <a:lnTo>
                    <a:pt x="2152800" y="1193800"/>
                  </a:lnTo>
                  <a:close/>
                </a:path>
                <a:path w="2609215" h="1422400">
                  <a:moveTo>
                    <a:pt x="2163982" y="1193800"/>
                  </a:moveTo>
                  <a:lnTo>
                    <a:pt x="2155814" y="1193800"/>
                  </a:lnTo>
                  <a:lnTo>
                    <a:pt x="2153168" y="1206500"/>
                  </a:lnTo>
                  <a:lnTo>
                    <a:pt x="2160470" y="1206500"/>
                  </a:lnTo>
                  <a:lnTo>
                    <a:pt x="2163982" y="1193800"/>
                  </a:lnTo>
                  <a:close/>
                </a:path>
                <a:path w="2609215" h="1422400">
                  <a:moveTo>
                    <a:pt x="2184023" y="1193800"/>
                  </a:moveTo>
                  <a:lnTo>
                    <a:pt x="2172093" y="1193800"/>
                  </a:lnTo>
                  <a:lnTo>
                    <a:pt x="2160470" y="1206500"/>
                  </a:lnTo>
                  <a:lnTo>
                    <a:pt x="2181437" y="1206500"/>
                  </a:lnTo>
                  <a:lnTo>
                    <a:pt x="2184023" y="1193800"/>
                  </a:lnTo>
                  <a:close/>
                </a:path>
                <a:path w="2609215" h="1422400">
                  <a:moveTo>
                    <a:pt x="404255" y="1193800"/>
                  </a:moveTo>
                  <a:lnTo>
                    <a:pt x="403034" y="1193800"/>
                  </a:lnTo>
                  <a:lnTo>
                    <a:pt x="402812" y="1196123"/>
                  </a:lnTo>
                  <a:lnTo>
                    <a:pt x="404255" y="1193800"/>
                  </a:lnTo>
                  <a:close/>
                </a:path>
                <a:path w="2609215" h="1422400">
                  <a:moveTo>
                    <a:pt x="346581" y="1181100"/>
                  </a:moveTo>
                  <a:lnTo>
                    <a:pt x="323880" y="1181100"/>
                  </a:lnTo>
                  <a:lnTo>
                    <a:pt x="334634" y="1193800"/>
                  </a:lnTo>
                  <a:lnTo>
                    <a:pt x="339053" y="1193800"/>
                  </a:lnTo>
                  <a:lnTo>
                    <a:pt x="346581" y="1181100"/>
                  </a:lnTo>
                  <a:close/>
                </a:path>
                <a:path w="2609215" h="1422400">
                  <a:moveTo>
                    <a:pt x="392001" y="1155700"/>
                  </a:moveTo>
                  <a:lnTo>
                    <a:pt x="364413" y="1155700"/>
                  </a:lnTo>
                  <a:lnTo>
                    <a:pt x="390666" y="1168400"/>
                  </a:lnTo>
                  <a:lnTo>
                    <a:pt x="396111" y="1181100"/>
                  </a:lnTo>
                  <a:lnTo>
                    <a:pt x="403551" y="1181100"/>
                  </a:lnTo>
                  <a:lnTo>
                    <a:pt x="398014" y="1193800"/>
                  </a:lnTo>
                  <a:lnTo>
                    <a:pt x="406498" y="1193800"/>
                  </a:lnTo>
                  <a:lnTo>
                    <a:pt x="404102" y="1168400"/>
                  </a:lnTo>
                  <a:lnTo>
                    <a:pt x="392625" y="1168400"/>
                  </a:lnTo>
                  <a:lnTo>
                    <a:pt x="392001" y="1155700"/>
                  </a:lnTo>
                  <a:close/>
                </a:path>
                <a:path w="2609215" h="1422400">
                  <a:moveTo>
                    <a:pt x="2210190" y="1181100"/>
                  </a:moveTo>
                  <a:lnTo>
                    <a:pt x="2207069" y="1181100"/>
                  </a:lnTo>
                  <a:lnTo>
                    <a:pt x="2196513" y="1193800"/>
                  </a:lnTo>
                  <a:lnTo>
                    <a:pt x="2209844" y="1193800"/>
                  </a:lnTo>
                  <a:lnTo>
                    <a:pt x="2210190" y="1181100"/>
                  </a:lnTo>
                  <a:close/>
                </a:path>
                <a:path w="2609215" h="1422400">
                  <a:moveTo>
                    <a:pt x="2265708" y="1181100"/>
                  </a:moveTo>
                  <a:lnTo>
                    <a:pt x="2210190" y="1181100"/>
                  </a:lnTo>
                  <a:lnTo>
                    <a:pt x="2209844" y="1193800"/>
                  </a:lnTo>
                  <a:lnTo>
                    <a:pt x="2255480" y="1193800"/>
                  </a:lnTo>
                  <a:lnTo>
                    <a:pt x="2265708" y="1181100"/>
                  </a:lnTo>
                  <a:close/>
                </a:path>
                <a:path w="2609215" h="1422400">
                  <a:moveTo>
                    <a:pt x="354138" y="1155700"/>
                  </a:moveTo>
                  <a:lnTo>
                    <a:pt x="294499" y="1155700"/>
                  </a:lnTo>
                  <a:lnTo>
                    <a:pt x="304236" y="1168400"/>
                  </a:lnTo>
                  <a:lnTo>
                    <a:pt x="323566" y="1168400"/>
                  </a:lnTo>
                  <a:lnTo>
                    <a:pt x="338108" y="1181100"/>
                  </a:lnTo>
                  <a:lnTo>
                    <a:pt x="387403" y="1181100"/>
                  </a:lnTo>
                  <a:lnTo>
                    <a:pt x="371195" y="1168400"/>
                  </a:lnTo>
                  <a:lnTo>
                    <a:pt x="354138" y="1155700"/>
                  </a:lnTo>
                  <a:close/>
                </a:path>
                <a:path w="2609215" h="1422400">
                  <a:moveTo>
                    <a:pt x="411663" y="1168400"/>
                  </a:moveTo>
                  <a:lnTo>
                    <a:pt x="410314" y="1168400"/>
                  </a:lnTo>
                  <a:lnTo>
                    <a:pt x="410977" y="1181100"/>
                  </a:lnTo>
                  <a:lnTo>
                    <a:pt x="414338" y="1181100"/>
                  </a:lnTo>
                  <a:lnTo>
                    <a:pt x="411663" y="1168400"/>
                  </a:lnTo>
                  <a:close/>
                </a:path>
                <a:path w="2609215" h="1422400">
                  <a:moveTo>
                    <a:pt x="2310209" y="1143000"/>
                  </a:moveTo>
                  <a:lnTo>
                    <a:pt x="2271046" y="1143000"/>
                  </a:lnTo>
                  <a:lnTo>
                    <a:pt x="2267361" y="1155700"/>
                  </a:lnTo>
                  <a:lnTo>
                    <a:pt x="2304061" y="1155700"/>
                  </a:lnTo>
                  <a:lnTo>
                    <a:pt x="2300671" y="1168400"/>
                  </a:lnTo>
                  <a:lnTo>
                    <a:pt x="2209450" y="1168400"/>
                  </a:lnTo>
                  <a:lnTo>
                    <a:pt x="2208322" y="1181100"/>
                  </a:lnTo>
                  <a:lnTo>
                    <a:pt x="2285423" y="1181100"/>
                  </a:lnTo>
                  <a:lnTo>
                    <a:pt x="2314207" y="1168400"/>
                  </a:lnTo>
                  <a:lnTo>
                    <a:pt x="2318468" y="1155700"/>
                  </a:lnTo>
                  <a:lnTo>
                    <a:pt x="2310209" y="1143000"/>
                  </a:lnTo>
                  <a:close/>
                </a:path>
                <a:path w="2609215" h="1422400">
                  <a:moveTo>
                    <a:pt x="2219213" y="1155700"/>
                  </a:moveTo>
                  <a:lnTo>
                    <a:pt x="2217174" y="1155700"/>
                  </a:lnTo>
                  <a:lnTo>
                    <a:pt x="2212820" y="1168400"/>
                  </a:lnTo>
                  <a:lnTo>
                    <a:pt x="2215630" y="1168400"/>
                  </a:lnTo>
                  <a:lnTo>
                    <a:pt x="2219213" y="1155700"/>
                  </a:lnTo>
                  <a:close/>
                </a:path>
                <a:path w="2609215" h="1422400">
                  <a:moveTo>
                    <a:pt x="2242861" y="1155700"/>
                  </a:moveTo>
                  <a:lnTo>
                    <a:pt x="2223225" y="1155700"/>
                  </a:lnTo>
                  <a:lnTo>
                    <a:pt x="2217341" y="1168400"/>
                  </a:lnTo>
                  <a:lnTo>
                    <a:pt x="2235215" y="1168400"/>
                  </a:lnTo>
                  <a:lnTo>
                    <a:pt x="2242861" y="1155700"/>
                  </a:lnTo>
                  <a:close/>
                </a:path>
                <a:path w="2609215" h="1422400">
                  <a:moveTo>
                    <a:pt x="2271046" y="1143000"/>
                  </a:moveTo>
                  <a:lnTo>
                    <a:pt x="2260600" y="1143000"/>
                  </a:lnTo>
                  <a:lnTo>
                    <a:pt x="2257023" y="1155700"/>
                  </a:lnTo>
                  <a:lnTo>
                    <a:pt x="2235215" y="1168400"/>
                  </a:lnTo>
                  <a:lnTo>
                    <a:pt x="2300206" y="1168400"/>
                  </a:lnTo>
                  <a:lnTo>
                    <a:pt x="2304061" y="1155700"/>
                  </a:lnTo>
                  <a:lnTo>
                    <a:pt x="2263758" y="1155700"/>
                  </a:lnTo>
                  <a:lnTo>
                    <a:pt x="2271046" y="1143000"/>
                  </a:lnTo>
                  <a:close/>
                </a:path>
                <a:path w="2609215" h="1422400">
                  <a:moveTo>
                    <a:pt x="338112" y="1143000"/>
                  </a:moveTo>
                  <a:lnTo>
                    <a:pt x="272339" y="1143000"/>
                  </a:lnTo>
                  <a:lnTo>
                    <a:pt x="278727" y="1155700"/>
                  </a:lnTo>
                  <a:lnTo>
                    <a:pt x="343842" y="1155700"/>
                  </a:lnTo>
                  <a:lnTo>
                    <a:pt x="338112" y="1143000"/>
                  </a:lnTo>
                  <a:close/>
                </a:path>
                <a:path w="2609215" h="1422400">
                  <a:moveTo>
                    <a:pt x="349465" y="1143000"/>
                  </a:moveTo>
                  <a:lnTo>
                    <a:pt x="339011" y="1143000"/>
                  </a:lnTo>
                  <a:lnTo>
                    <a:pt x="343842" y="1155700"/>
                  </a:lnTo>
                  <a:lnTo>
                    <a:pt x="356474" y="1155700"/>
                  </a:lnTo>
                  <a:lnTo>
                    <a:pt x="349465" y="1143000"/>
                  </a:lnTo>
                  <a:close/>
                </a:path>
                <a:path w="2609215" h="1422400">
                  <a:moveTo>
                    <a:pt x="365597" y="1143000"/>
                  </a:moveTo>
                  <a:lnTo>
                    <a:pt x="356474" y="1155700"/>
                  </a:lnTo>
                  <a:lnTo>
                    <a:pt x="384659" y="1155700"/>
                  </a:lnTo>
                  <a:lnTo>
                    <a:pt x="365597" y="1143000"/>
                  </a:lnTo>
                  <a:close/>
                </a:path>
                <a:path w="2609215" h="1422400">
                  <a:moveTo>
                    <a:pt x="2343540" y="1130300"/>
                  </a:moveTo>
                  <a:lnTo>
                    <a:pt x="2325717" y="1130300"/>
                  </a:lnTo>
                  <a:lnTo>
                    <a:pt x="2327819" y="1143000"/>
                  </a:lnTo>
                  <a:lnTo>
                    <a:pt x="2316923" y="1143000"/>
                  </a:lnTo>
                  <a:lnTo>
                    <a:pt x="2327638" y="1155700"/>
                  </a:lnTo>
                  <a:lnTo>
                    <a:pt x="2337746" y="1143000"/>
                  </a:lnTo>
                  <a:lnTo>
                    <a:pt x="2343540" y="1130300"/>
                  </a:lnTo>
                  <a:close/>
                </a:path>
                <a:path w="2609215" h="1422400">
                  <a:moveTo>
                    <a:pt x="345293" y="1130300"/>
                  </a:moveTo>
                  <a:lnTo>
                    <a:pt x="258744" y="1130300"/>
                  </a:lnTo>
                  <a:lnTo>
                    <a:pt x="265566" y="1143000"/>
                  </a:lnTo>
                  <a:lnTo>
                    <a:pt x="345446" y="1143000"/>
                  </a:lnTo>
                  <a:lnTo>
                    <a:pt x="345293" y="1130300"/>
                  </a:lnTo>
                  <a:close/>
                </a:path>
                <a:path w="2609215" h="1422400">
                  <a:moveTo>
                    <a:pt x="2269192" y="1130300"/>
                  </a:moveTo>
                  <a:lnTo>
                    <a:pt x="2258712" y="1130300"/>
                  </a:lnTo>
                  <a:lnTo>
                    <a:pt x="2257359" y="1143000"/>
                  </a:lnTo>
                  <a:lnTo>
                    <a:pt x="2274123" y="1143000"/>
                  </a:lnTo>
                  <a:lnTo>
                    <a:pt x="2269192" y="1130300"/>
                  </a:lnTo>
                  <a:close/>
                </a:path>
                <a:path w="2609215" h="1422400">
                  <a:moveTo>
                    <a:pt x="2284970" y="1117600"/>
                  </a:moveTo>
                  <a:lnTo>
                    <a:pt x="2275643" y="1130300"/>
                  </a:lnTo>
                  <a:lnTo>
                    <a:pt x="2275582" y="1143000"/>
                  </a:lnTo>
                  <a:lnTo>
                    <a:pt x="2301433" y="1143000"/>
                  </a:lnTo>
                  <a:lnTo>
                    <a:pt x="2315597" y="1131074"/>
                  </a:lnTo>
                  <a:lnTo>
                    <a:pt x="2316029" y="1130300"/>
                  </a:lnTo>
                  <a:lnTo>
                    <a:pt x="2287440" y="1130300"/>
                  </a:lnTo>
                  <a:lnTo>
                    <a:pt x="2284970" y="1117600"/>
                  </a:lnTo>
                  <a:close/>
                </a:path>
                <a:path w="2609215" h="1422400">
                  <a:moveTo>
                    <a:pt x="2317720" y="1130300"/>
                  </a:moveTo>
                  <a:lnTo>
                    <a:pt x="2316517" y="1130300"/>
                  </a:lnTo>
                  <a:lnTo>
                    <a:pt x="2315597" y="1131074"/>
                  </a:lnTo>
                  <a:lnTo>
                    <a:pt x="2308944" y="1143000"/>
                  </a:lnTo>
                  <a:lnTo>
                    <a:pt x="2312433" y="1143000"/>
                  </a:lnTo>
                  <a:lnTo>
                    <a:pt x="2317720" y="1130300"/>
                  </a:lnTo>
                  <a:close/>
                </a:path>
                <a:path w="2609215" h="1422400">
                  <a:moveTo>
                    <a:pt x="302344" y="1117600"/>
                  </a:moveTo>
                  <a:lnTo>
                    <a:pt x="247684" y="1117600"/>
                  </a:lnTo>
                  <a:lnTo>
                    <a:pt x="253614" y="1130300"/>
                  </a:lnTo>
                  <a:lnTo>
                    <a:pt x="305410" y="1130300"/>
                  </a:lnTo>
                  <a:lnTo>
                    <a:pt x="302344" y="1117600"/>
                  </a:lnTo>
                  <a:close/>
                </a:path>
                <a:path w="2609215" h="1422400">
                  <a:moveTo>
                    <a:pt x="2299171" y="1117600"/>
                  </a:moveTo>
                  <a:lnTo>
                    <a:pt x="2290637" y="1117600"/>
                  </a:lnTo>
                  <a:lnTo>
                    <a:pt x="2287760" y="1130300"/>
                  </a:lnTo>
                  <a:lnTo>
                    <a:pt x="2300302" y="1130300"/>
                  </a:lnTo>
                  <a:lnTo>
                    <a:pt x="2299171" y="1117600"/>
                  </a:lnTo>
                  <a:close/>
                </a:path>
                <a:path w="2609215" h="1422400">
                  <a:moveTo>
                    <a:pt x="2357934" y="1117600"/>
                  </a:moveTo>
                  <a:lnTo>
                    <a:pt x="2299171" y="1117600"/>
                  </a:lnTo>
                  <a:lnTo>
                    <a:pt x="2300302" y="1130300"/>
                  </a:lnTo>
                  <a:lnTo>
                    <a:pt x="2354749" y="1130300"/>
                  </a:lnTo>
                  <a:lnTo>
                    <a:pt x="2357934" y="1117600"/>
                  </a:lnTo>
                  <a:close/>
                </a:path>
                <a:path w="2609215" h="1422400">
                  <a:moveTo>
                    <a:pt x="2360064" y="1117600"/>
                  </a:moveTo>
                  <a:lnTo>
                    <a:pt x="2357934" y="1117600"/>
                  </a:lnTo>
                  <a:lnTo>
                    <a:pt x="2354749" y="1130300"/>
                  </a:lnTo>
                  <a:lnTo>
                    <a:pt x="2360064" y="1117600"/>
                  </a:lnTo>
                  <a:close/>
                </a:path>
                <a:path w="2609215" h="1422400">
                  <a:moveTo>
                    <a:pt x="2390746" y="1104900"/>
                  </a:moveTo>
                  <a:lnTo>
                    <a:pt x="2348301" y="1104900"/>
                  </a:lnTo>
                  <a:lnTo>
                    <a:pt x="2343524" y="1117600"/>
                  </a:lnTo>
                  <a:lnTo>
                    <a:pt x="2360064" y="1117600"/>
                  </a:lnTo>
                  <a:lnTo>
                    <a:pt x="2354749" y="1130300"/>
                  </a:lnTo>
                  <a:lnTo>
                    <a:pt x="2363432" y="1130300"/>
                  </a:lnTo>
                  <a:lnTo>
                    <a:pt x="2369567" y="1117600"/>
                  </a:lnTo>
                  <a:lnTo>
                    <a:pt x="2390746" y="1104900"/>
                  </a:lnTo>
                  <a:close/>
                </a:path>
                <a:path w="2609215" h="1422400">
                  <a:moveTo>
                    <a:pt x="218896" y="1105267"/>
                  </a:moveTo>
                  <a:lnTo>
                    <a:pt x="216669" y="1117600"/>
                  </a:lnTo>
                  <a:lnTo>
                    <a:pt x="223737" y="1117600"/>
                  </a:lnTo>
                  <a:lnTo>
                    <a:pt x="219210" y="1105559"/>
                  </a:lnTo>
                  <a:lnTo>
                    <a:pt x="218896" y="1105267"/>
                  </a:lnTo>
                  <a:close/>
                </a:path>
                <a:path w="2609215" h="1422400">
                  <a:moveTo>
                    <a:pt x="280165" y="1104900"/>
                  </a:moveTo>
                  <a:lnTo>
                    <a:pt x="218962" y="1104900"/>
                  </a:lnTo>
                  <a:lnTo>
                    <a:pt x="219210" y="1105559"/>
                  </a:lnTo>
                  <a:lnTo>
                    <a:pt x="232142" y="1117600"/>
                  </a:lnTo>
                  <a:lnTo>
                    <a:pt x="299633" y="1117600"/>
                  </a:lnTo>
                  <a:lnTo>
                    <a:pt x="280165" y="1104900"/>
                  </a:lnTo>
                  <a:close/>
                </a:path>
                <a:path w="2609215" h="1422400">
                  <a:moveTo>
                    <a:pt x="2347154" y="1104900"/>
                  </a:moveTo>
                  <a:lnTo>
                    <a:pt x="2325961" y="1104900"/>
                  </a:lnTo>
                  <a:lnTo>
                    <a:pt x="2310511" y="1117600"/>
                  </a:lnTo>
                  <a:lnTo>
                    <a:pt x="2343524" y="1117600"/>
                  </a:lnTo>
                  <a:lnTo>
                    <a:pt x="2347154" y="1104900"/>
                  </a:lnTo>
                  <a:close/>
                </a:path>
                <a:path w="2609215" h="1422400">
                  <a:moveTo>
                    <a:pt x="2348301" y="1104900"/>
                  </a:moveTo>
                  <a:lnTo>
                    <a:pt x="2347154" y="1104900"/>
                  </a:lnTo>
                  <a:lnTo>
                    <a:pt x="2343524" y="1117600"/>
                  </a:lnTo>
                  <a:lnTo>
                    <a:pt x="2348301" y="1104900"/>
                  </a:lnTo>
                  <a:close/>
                </a:path>
                <a:path w="2609215" h="1422400">
                  <a:moveTo>
                    <a:pt x="289332" y="1092200"/>
                  </a:moveTo>
                  <a:lnTo>
                    <a:pt x="205445" y="1092200"/>
                  </a:lnTo>
                  <a:lnTo>
                    <a:pt x="218896" y="1105267"/>
                  </a:lnTo>
                  <a:lnTo>
                    <a:pt x="218962" y="1104900"/>
                  </a:lnTo>
                  <a:lnTo>
                    <a:pt x="284633" y="1104900"/>
                  </a:lnTo>
                  <a:lnTo>
                    <a:pt x="289332" y="1092200"/>
                  </a:lnTo>
                  <a:close/>
                </a:path>
                <a:path w="2609215" h="1422400">
                  <a:moveTo>
                    <a:pt x="2336186" y="1092200"/>
                  </a:moveTo>
                  <a:lnTo>
                    <a:pt x="2320888" y="1092200"/>
                  </a:lnTo>
                  <a:lnTo>
                    <a:pt x="2323885" y="1104900"/>
                  </a:lnTo>
                  <a:lnTo>
                    <a:pt x="2331086" y="1104900"/>
                  </a:lnTo>
                  <a:lnTo>
                    <a:pt x="2336186" y="1092200"/>
                  </a:lnTo>
                  <a:close/>
                </a:path>
                <a:path w="2609215" h="1422400">
                  <a:moveTo>
                    <a:pt x="2393650" y="1092200"/>
                  </a:moveTo>
                  <a:lnTo>
                    <a:pt x="2336186" y="1092200"/>
                  </a:lnTo>
                  <a:lnTo>
                    <a:pt x="2337023" y="1104900"/>
                  </a:lnTo>
                  <a:lnTo>
                    <a:pt x="2393615" y="1104900"/>
                  </a:lnTo>
                  <a:lnTo>
                    <a:pt x="2393650" y="1092200"/>
                  </a:lnTo>
                  <a:close/>
                </a:path>
                <a:path w="2609215" h="1422400">
                  <a:moveTo>
                    <a:pt x="185702" y="1054100"/>
                  </a:moveTo>
                  <a:lnTo>
                    <a:pt x="181395" y="1054100"/>
                  </a:lnTo>
                  <a:lnTo>
                    <a:pt x="181291" y="1054293"/>
                  </a:lnTo>
                  <a:lnTo>
                    <a:pt x="179473" y="1066800"/>
                  </a:lnTo>
                  <a:lnTo>
                    <a:pt x="182513" y="1079500"/>
                  </a:lnTo>
                  <a:lnTo>
                    <a:pt x="195345" y="1079500"/>
                  </a:lnTo>
                  <a:lnTo>
                    <a:pt x="200358" y="1092200"/>
                  </a:lnTo>
                  <a:lnTo>
                    <a:pt x="264331" y="1092200"/>
                  </a:lnTo>
                  <a:lnTo>
                    <a:pt x="243181" y="1079500"/>
                  </a:lnTo>
                  <a:lnTo>
                    <a:pt x="253562" y="1066800"/>
                  </a:lnTo>
                  <a:lnTo>
                    <a:pt x="190272" y="1066800"/>
                  </a:lnTo>
                  <a:lnTo>
                    <a:pt x="185702" y="1054100"/>
                  </a:lnTo>
                  <a:close/>
                </a:path>
                <a:path w="2609215" h="1422400">
                  <a:moveTo>
                    <a:pt x="2347158" y="1079500"/>
                  </a:moveTo>
                  <a:lnTo>
                    <a:pt x="2344142" y="1079500"/>
                  </a:lnTo>
                  <a:lnTo>
                    <a:pt x="2341329" y="1092200"/>
                  </a:lnTo>
                  <a:lnTo>
                    <a:pt x="2352583" y="1092200"/>
                  </a:lnTo>
                  <a:lnTo>
                    <a:pt x="2347158" y="1079500"/>
                  </a:lnTo>
                  <a:close/>
                </a:path>
                <a:path w="2609215" h="1422400">
                  <a:moveTo>
                    <a:pt x="2424047" y="1066800"/>
                  </a:moveTo>
                  <a:lnTo>
                    <a:pt x="2376964" y="1066800"/>
                  </a:lnTo>
                  <a:lnTo>
                    <a:pt x="2352583" y="1092200"/>
                  </a:lnTo>
                  <a:lnTo>
                    <a:pt x="2412068" y="1092200"/>
                  </a:lnTo>
                  <a:lnTo>
                    <a:pt x="2419598" y="1079500"/>
                  </a:lnTo>
                  <a:lnTo>
                    <a:pt x="2424047" y="1066800"/>
                  </a:lnTo>
                  <a:close/>
                </a:path>
                <a:path w="2609215" h="1422400">
                  <a:moveTo>
                    <a:pt x="2430862" y="1066800"/>
                  </a:moveTo>
                  <a:lnTo>
                    <a:pt x="2424047" y="1066800"/>
                  </a:lnTo>
                  <a:lnTo>
                    <a:pt x="2425826" y="1079500"/>
                  </a:lnTo>
                  <a:lnTo>
                    <a:pt x="2430862" y="1066800"/>
                  </a:lnTo>
                  <a:close/>
                </a:path>
                <a:path w="2609215" h="1422400">
                  <a:moveTo>
                    <a:pt x="181319" y="1054100"/>
                  </a:moveTo>
                  <a:lnTo>
                    <a:pt x="163376" y="1054100"/>
                  </a:lnTo>
                  <a:lnTo>
                    <a:pt x="174585" y="1066800"/>
                  </a:lnTo>
                  <a:lnTo>
                    <a:pt x="181291" y="1054293"/>
                  </a:lnTo>
                  <a:lnTo>
                    <a:pt x="181319" y="1054100"/>
                  </a:lnTo>
                  <a:close/>
                </a:path>
                <a:path w="2609215" h="1422400">
                  <a:moveTo>
                    <a:pt x="236132" y="1054100"/>
                  </a:moveTo>
                  <a:lnTo>
                    <a:pt x="196534" y="1054100"/>
                  </a:lnTo>
                  <a:lnTo>
                    <a:pt x="192511" y="1066800"/>
                  </a:lnTo>
                  <a:lnTo>
                    <a:pt x="241852" y="1066800"/>
                  </a:lnTo>
                  <a:lnTo>
                    <a:pt x="236132" y="1054100"/>
                  </a:lnTo>
                  <a:close/>
                </a:path>
                <a:path w="2609215" h="1422400">
                  <a:moveTo>
                    <a:pt x="2438047" y="1054100"/>
                  </a:moveTo>
                  <a:lnTo>
                    <a:pt x="2371451" y="1054100"/>
                  </a:lnTo>
                  <a:lnTo>
                    <a:pt x="2377182" y="1066800"/>
                  </a:lnTo>
                  <a:lnTo>
                    <a:pt x="2435990" y="1066800"/>
                  </a:lnTo>
                  <a:lnTo>
                    <a:pt x="2438047" y="1054100"/>
                  </a:lnTo>
                  <a:close/>
                </a:path>
                <a:path w="2609215" h="1422400">
                  <a:moveTo>
                    <a:pt x="183571" y="1041400"/>
                  </a:moveTo>
                  <a:lnTo>
                    <a:pt x="163055" y="1041400"/>
                  </a:lnTo>
                  <a:lnTo>
                    <a:pt x="166179" y="1054100"/>
                  </a:lnTo>
                  <a:lnTo>
                    <a:pt x="181319" y="1054100"/>
                  </a:lnTo>
                  <a:lnTo>
                    <a:pt x="181291" y="1054293"/>
                  </a:lnTo>
                  <a:lnTo>
                    <a:pt x="181395" y="1054100"/>
                  </a:lnTo>
                  <a:lnTo>
                    <a:pt x="183571" y="1041400"/>
                  </a:lnTo>
                  <a:close/>
                </a:path>
                <a:path w="2609215" h="1422400">
                  <a:moveTo>
                    <a:pt x="159171" y="1050626"/>
                  </a:moveTo>
                  <a:lnTo>
                    <a:pt x="159094" y="1054100"/>
                  </a:lnTo>
                  <a:lnTo>
                    <a:pt x="163376" y="1054100"/>
                  </a:lnTo>
                  <a:lnTo>
                    <a:pt x="159171" y="1050626"/>
                  </a:lnTo>
                  <a:close/>
                </a:path>
                <a:path w="2609215" h="1422400">
                  <a:moveTo>
                    <a:pt x="204313" y="1041400"/>
                  </a:moveTo>
                  <a:lnTo>
                    <a:pt x="183571" y="1041400"/>
                  </a:lnTo>
                  <a:lnTo>
                    <a:pt x="195750" y="1054100"/>
                  </a:lnTo>
                  <a:lnTo>
                    <a:pt x="218653" y="1054100"/>
                  </a:lnTo>
                  <a:lnTo>
                    <a:pt x="204313" y="1041400"/>
                  </a:lnTo>
                  <a:close/>
                </a:path>
                <a:path w="2609215" h="1422400">
                  <a:moveTo>
                    <a:pt x="2385919" y="1052428"/>
                  </a:moveTo>
                  <a:lnTo>
                    <a:pt x="2384279" y="1054100"/>
                  </a:lnTo>
                  <a:lnTo>
                    <a:pt x="2385287" y="1054100"/>
                  </a:lnTo>
                  <a:lnTo>
                    <a:pt x="2385919" y="1052428"/>
                  </a:lnTo>
                  <a:close/>
                </a:path>
                <a:path w="2609215" h="1422400">
                  <a:moveTo>
                    <a:pt x="2452685" y="1041400"/>
                  </a:moveTo>
                  <a:lnTo>
                    <a:pt x="2396741" y="1041400"/>
                  </a:lnTo>
                  <a:lnTo>
                    <a:pt x="2389874" y="1048397"/>
                  </a:lnTo>
                  <a:lnTo>
                    <a:pt x="2389698" y="1054100"/>
                  </a:lnTo>
                  <a:lnTo>
                    <a:pt x="2451399" y="1054100"/>
                  </a:lnTo>
                  <a:lnTo>
                    <a:pt x="2452685" y="1041400"/>
                  </a:lnTo>
                  <a:close/>
                </a:path>
                <a:path w="2609215" h="1422400">
                  <a:moveTo>
                    <a:pt x="2390090" y="1041400"/>
                  </a:moveTo>
                  <a:lnTo>
                    <a:pt x="2385919" y="1052428"/>
                  </a:lnTo>
                  <a:lnTo>
                    <a:pt x="2389874" y="1048397"/>
                  </a:lnTo>
                  <a:lnTo>
                    <a:pt x="2390090" y="1041400"/>
                  </a:lnTo>
                  <a:close/>
                </a:path>
                <a:path w="2609215" h="1422400">
                  <a:moveTo>
                    <a:pt x="205666" y="1028700"/>
                  </a:moveTo>
                  <a:lnTo>
                    <a:pt x="143348" y="1028700"/>
                  </a:lnTo>
                  <a:lnTo>
                    <a:pt x="148001" y="1041400"/>
                  </a:lnTo>
                  <a:lnTo>
                    <a:pt x="159171" y="1050626"/>
                  </a:lnTo>
                  <a:lnTo>
                    <a:pt x="159374" y="1041400"/>
                  </a:lnTo>
                  <a:lnTo>
                    <a:pt x="209290" y="1041400"/>
                  </a:lnTo>
                  <a:lnTo>
                    <a:pt x="205666" y="1028700"/>
                  </a:lnTo>
                  <a:close/>
                </a:path>
                <a:path w="2609215" h="1422400">
                  <a:moveTo>
                    <a:pt x="2468559" y="1016000"/>
                  </a:moveTo>
                  <a:lnTo>
                    <a:pt x="2422154" y="1016000"/>
                  </a:lnTo>
                  <a:lnTo>
                    <a:pt x="2422644" y="1028700"/>
                  </a:lnTo>
                  <a:lnTo>
                    <a:pt x="2408445" y="1041400"/>
                  </a:lnTo>
                  <a:lnTo>
                    <a:pt x="2448984" y="1041400"/>
                  </a:lnTo>
                  <a:lnTo>
                    <a:pt x="2447376" y="1028700"/>
                  </a:lnTo>
                  <a:lnTo>
                    <a:pt x="2469124" y="1028700"/>
                  </a:lnTo>
                  <a:lnTo>
                    <a:pt x="2471540" y="1025296"/>
                  </a:lnTo>
                  <a:lnTo>
                    <a:pt x="2468559" y="1016000"/>
                  </a:lnTo>
                  <a:close/>
                </a:path>
                <a:path w="2609215" h="1422400">
                  <a:moveTo>
                    <a:pt x="2470517" y="1028700"/>
                  </a:moveTo>
                  <a:lnTo>
                    <a:pt x="2460804" y="1028700"/>
                  </a:lnTo>
                  <a:lnTo>
                    <a:pt x="2460798" y="1041400"/>
                  </a:lnTo>
                  <a:lnTo>
                    <a:pt x="2470517" y="1028700"/>
                  </a:lnTo>
                  <a:close/>
                </a:path>
                <a:path w="2609215" h="1422400">
                  <a:moveTo>
                    <a:pt x="132075" y="1016000"/>
                  </a:moveTo>
                  <a:lnTo>
                    <a:pt x="133771" y="1028700"/>
                  </a:lnTo>
                  <a:lnTo>
                    <a:pt x="138483" y="1028700"/>
                  </a:lnTo>
                  <a:lnTo>
                    <a:pt x="132075" y="1016000"/>
                  </a:lnTo>
                  <a:close/>
                </a:path>
                <a:path w="2609215" h="1422400">
                  <a:moveTo>
                    <a:pt x="161657" y="1016000"/>
                  </a:moveTo>
                  <a:lnTo>
                    <a:pt x="134288" y="1016000"/>
                  </a:lnTo>
                  <a:lnTo>
                    <a:pt x="138762" y="1028700"/>
                  </a:lnTo>
                  <a:lnTo>
                    <a:pt x="169404" y="1028700"/>
                  </a:lnTo>
                  <a:lnTo>
                    <a:pt x="161657" y="1016000"/>
                  </a:lnTo>
                  <a:close/>
                </a:path>
                <a:path w="2609215" h="1422400">
                  <a:moveTo>
                    <a:pt x="189340" y="1016000"/>
                  </a:moveTo>
                  <a:lnTo>
                    <a:pt x="172283" y="1016000"/>
                  </a:lnTo>
                  <a:lnTo>
                    <a:pt x="169404" y="1028700"/>
                  </a:lnTo>
                  <a:lnTo>
                    <a:pt x="198776" y="1028700"/>
                  </a:lnTo>
                  <a:lnTo>
                    <a:pt x="189340" y="1016000"/>
                  </a:lnTo>
                  <a:close/>
                </a:path>
                <a:path w="2609215" h="1422400">
                  <a:moveTo>
                    <a:pt x="2478140" y="1016000"/>
                  </a:moveTo>
                  <a:lnTo>
                    <a:pt x="2471540" y="1025296"/>
                  </a:lnTo>
                  <a:lnTo>
                    <a:pt x="2472632" y="1028700"/>
                  </a:lnTo>
                  <a:lnTo>
                    <a:pt x="2479239" y="1028700"/>
                  </a:lnTo>
                  <a:lnTo>
                    <a:pt x="2478140" y="1016000"/>
                  </a:lnTo>
                  <a:close/>
                </a:path>
                <a:path w="2609215" h="1422400">
                  <a:moveTo>
                    <a:pt x="146043" y="977900"/>
                  </a:moveTo>
                  <a:lnTo>
                    <a:pt x="95114" y="977900"/>
                  </a:lnTo>
                  <a:lnTo>
                    <a:pt x="108400" y="990600"/>
                  </a:lnTo>
                  <a:lnTo>
                    <a:pt x="108798" y="1003300"/>
                  </a:lnTo>
                  <a:lnTo>
                    <a:pt x="119943" y="1016000"/>
                  </a:lnTo>
                  <a:lnTo>
                    <a:pt x="188312" y="1016000"/>
                  </a:lnTo>
                  <a:lnTo>
                    <a:pt x="185288" y="1003300"/>
                  </a:lnTo>
                  <a:lnTo>
                    <a:pt x="167116" y="1003300"/>
                  </a:lnTo>
                  <a:lnTo>
                    <a:pt x="155383" y="990600"/>
                  </a:lnTo>
                  <a:lnTo>
                    <a:pt x="145645" y="990600"/>
                  </a:lnTo>
                  <a:lnTo>
                    <a:pt x="146043" y="977900"/>
                  </a:lnTo>
                  <a:close/>
                </a:path>
                <a:path w="2609215" h="1422400">
                  <a:moveTo>
                    <a:pt x="2444758" y="977900"/>
                  </a:moveTo>
                  <a:lnTo>
                    <a:pt x="2443461" y="977900"/>
                  </a:lnTo>
                  <a:lnTo>
                    <a:pt x="2437177" y="990600"/>
                  </a:lnTo>
                  <a:lnTo>
                    <a:pt x="2440099" y="1003300"/>
                  </a:lnTo>
                  <a:lnTo>
                    <a:pt x="2420236" y="1003300"/>
                  </a:lnTo>
                  <a:lnTo>
                    <a:pt x="2417757" y="1016000"/>
                  </a:lnTo>
                  <a:lnTo>
                    <a:pt x="2438508" y="1016000"/>
                  </a:lnTo>
                  <a:lnTo>
                    <a:pt x="2445596" y="1003300"/>
                  </a:lnTo>
                  <a:lnTo>
                    <a:pt x="2454541" y="990600"/>
                  </a:lnTo>
                  <a:lnTo>
                    <a:pt x="2440258" y="990600"/>
                  </a:lnTo>
                  <a:lnTo>
                    <a:pt x="2444758" y="977900"/>
                  </a:lnTo>
                  <a:close/>
                </a:path>
                <a:path w="2609215" h="1422400">
                  <a:moveTo>
                    <a:pt x="2473027" y="965200"/>
                  </a:moveTo>
                  <a:lnTo>
                    <a:pt x="2453002" y="965200"/>
                  </a:lnTo>
                  <a:lnTo>
                    <a:pt x="2458905" y="977900"/>
                  </a:lnTo>
                  <a:lnTo>
                    <a:pt x="2464230" y="977900"/>
                  </a:lnTo>
                  <a:lnTo>
                    <a:pt x="2455318" y="990600"/>
                  </a:lnTo>
                  <a:lnTo>
                    <a:pt x="2444246" y="1016000"/>
                  </a:lnTo>
                  <a:lnTo>
                    <a:pt x="2490751" y="1016000"/>
                  </a:lnTo>
                  <a:lnTo>
                    <a:pt x="2492588" y="1003300"/>
                  </a:lnTo>
                  <a:lnTo>
                    <a:pt x="2490003" y="990600"/>
                  </a:lnTo>
                  <a:lnTo>
                    <a:pt x="2485773" y="990600"/>
                  </a:lnTo>
                  <a:lnTo>
                    <a:pt x="2477285" y="977900"/>
                  </a:lnTo>
                  <a:lnTo>
                    <a:pt x="2473027" y="965200"/>
                  </a:lnTo>
                  <a:close/>
                </a:path>
                <a:path w="2609215" h="1422400">
                  <a:moveTo>
                    <a:pt x="159219" y="977900"/>
                  </a:moveTo>
                  <a:lnTo>
                    <a:pt x="146043" y="977900"/>
                  </a:lnTo>
                  <a:lnTo>
                    <a:pt x="145645" y="990600"/>
                  </a:lnTo>
                  <a:lnTo>
                    <a:pt x="166041" y="990600"/>
                  </a:lnTo>
                  <a:lnTo>
                    <a:pt x="159219" y="977900"/>
                  </a:lnTo>
                  <a:close/>
                </a:path>
                <a:path w="2609215" h="1422400">
                  <a:moveTo>
                    <a:pt x="2463487" y="977900"/>
                  </a:moveTo>
                  <a:lnTo>
                    <a:pt x="2444758" y="977900"/>
                  </a:lnTo>
                  <a:lnTo>
                    <a:pt x="2445112" y="990600"/>
                  </a:lnTo>
                  <a:lnTo>
                    <a:pt x="2454541" y="990600"/>
                  </a:lnTo>
                  <a:lnTo>
                    <a:pt x="2463487" y="977900"/>
                  </a:lnTo>
                  <a:close/>
                </a:path>
                <a:path w="2609215" h="1422400">
                  <a:moveTo>
                    <a:pt x="2480893" y="952500"/>
                  </a:moveTo>
                  <a:lnTo>
                    <a:pt x="2473176" y="952500"/>
                  </a:lnTo>
                  <a:lnTo>
                    <a:pt x="2473027" y="965200"/>
                  </a:lnTo>
                  <a:lnTo>
                    <a:pt x="2477285" y="977900"/>
                  </a:lnTo>
                  <a:lnTo>
                    <a:pt x="2485773" y="990600"/>
                  </a:lnTo>
                  <a:lnTo>
                    <a:pt x="2490003" y="990600"/>
                  </a:lnTo>
                  <a:lnTo>
                    <a:pt x="2487418" y="977900"/>
                  </a:lnTo>
                  <a:lnTo>
                    <a:pt x="2482380" y="977900"/>
                  </a:lnTo>
                  <a:lnTo>
                    <a:pt x="2475172" y="965200"/>
                  </a:lnTo>
                  <a:lnTo>
                    <a:pt x="2481312" y="965200"/>
                  </a:lnTo>
                  <a:lnTo>
                    <a:pt x="2480893" y="952500"/>
                  </a:lnTo>
                  <a:close/>
                </a:path>
                <a:path w="2609215" h="1422400">
                  <a:moveTo>
                    <a:pt x="2519164" y="952500"/>
                  </a:moveTo>
                  <a:lnTo>
                    <a:pt x="2480893" y="952500"/>
                  </a:lnTo>
                  <a:lnTo>
                    <a:pt x="2481312" y="965200"/>
                  </a:lnTo>
                  <a:lnTo>
                    <a:pt x="2475172" y="965200"/>
                  </a:lnTo>
                  <a:lnTo>
                    <a:pt x="2482380" y="977900"/>
                  </a:lnTo>
                  <a:lnTo>
                    <a:pt x="2487418" y="977900"/>
                  </a:lnTo>
                  <a:lnTo>
                    <a:pt x="2490003" y="990600"/>
                  </a:lnTo>
                  <a:lnTo>
                    <a:pt x="2506045" y="990600"/>
                  </a:lnTo>
                  <a:lnTo>
                    <a:pt x="2510869" y="977900"/>
                  </a:lnTo>
                  <a:lnTo>
                    <a:pt x="2514629" y="965200"/>
                  </a:lnTo>
                  <a:lnTo>
                    <a:pt x="2519164" y="952500"/>
                  </a:lnTo>
                  <a:close/>
                </a:path>
                <a:path w="2609215" h="1422400">
                  <a:moveTo>
                    <a:pt x="113732" y="927100"/>
                  </a:moveTo>
                  <a:lnTo>
                    <a:pt x="69498" y="927100"/>
                  </a:lnTo>
                  <a:lnTo>
                    <a:pt x="74778" y="939800"/>
                  </a:lnTo>
                  <a:lnTo>
                    <a:pt x="83032" y="952500"/>
                  </a:lnTo>
                  <a:lnTo>
                    <a:pt x="80401" y="952500"/>
                  </a:lnTo>
                  <a:lnTo>
                    <a:pt x="90978" y="965200"/>
                  </a:lnTo>
                  <a:lnTo>
                    <a:pt x="92594" y="977900"/>
                  </a:lnTo>
                  <a:lnTo>
                    <a:pt x="108506" y="977900"/>
                  </a:lnTo>
                  <a:lnTo>
                    <a:pt x="109398" y="965200"/>
                  </a:lnTo>
                  <a:lnTo>
                    <a:pt x="91228" y="965200"/>
                  </a:lnTo>
                  <a:lnTo>
                    <a:pt x="87618" y="952500"/>
                  </a:lnTo>
                  <a:lnTo>
                    <a:pt x="85214" y="939800"/>
                  </a:lnTo>
                  <a:lnTo>
                    <a:pt x="117720" y="939800"/>
                  </a:lnTo>
                  <a:lnTo>
                    <a:pt x="113732" y="927100"/>
                  </a:lnTo>
                  <a:close/>
                </a:path>
                <a:path w="2609215" h="1422400">
                  <a:moveTo>
                    <a:pt x="131728" y="965200"/>
                  </a:moveTo>
                  <a:lnTo>
                    <a:pt x="109398" y="965200"/>
                  </a:lnTo>
                  <a:lnTo>
                    <a:pt x="111856" y="977900"/>
                  </a:lnTo>
                  <a:lnTo>
                    <a:pt x="141844" y="977900"/>
                  </a:lnTo>
                  <a:lnTo>
                    <a:pt x="131728" y="965200"/>
                  </a:lnTo>
                  <a:close/>
                </a:path>
                <a:path w="2609215" h="1422400">
                  <a:moveTo>
                    <a:pt x="150686" y="965200"/>
                  </a:moveTo>
                  <a:lnTo>
                    <a:pt x="143502" y="977900"/>
                  </a:lnTo>
                  <a:lnTo>
                    <a:pt x="152158" y="977900"/>
                  </a:lnTo>
                  <a:lnTo>
                    <a:pt x="150686" y="965200"/>
                  </a:lnTo>
                  <a:close/>
                </a:path>
                <a:path w="2609215" h="1422400">
                  <a:moveTo>
                    <a:pt x="115636" y="952500"/>
                  </a:moveTo>
                  <a:lnTo>
                    <a:pt x="91752" y="952500"/>
                  </a:lnTo>
                  <a:lnTo>
                    <a:pt x="95285" y="965200"/>
                  </a:lnTo>
                  <a:lnTo>
                    <a:pt x="123649" y="965200"/>
                  </a:lnTo>
                  <a:lnTo>
                    <a:pt x="115636" y="952500"/>
                  </a:lnTo>
                  <a:close/>
                </a:path>
                <a:path w="2609215" h="1422400">
                  <a:moveTo>
                    <a:pt x="130011" y="952500"/>
                  </a:moveTo>
                  <a:lnTo>
                    <a:pt x="126913" y="952500"/>
                  </a:lnTo>
                  <a:lnTo>
                    <a:pt x="130463" y="965200"/>
                  </a:lnTo>
                  <a:lnTo>
                    <a:pt x="130011" y="952500"/>
                  </a:lnTo>
                  <a:close/>
                </a:path>
                <a:path w="2609215" h="1422400">
                  <a:moveTo>
                    <a:pt x="2503102" y="927100"/>
                  </a:moveTo>
                  <a:lnTo>
                    <a:pt x="2500683" y="927100"/>
                  </a:lnTo>
                  <a:lnTo>
                    <a:pt x="2493437" y="939800"/>
                  </a:lnTo>
                  <a:lnTo>
                    <a:pt x="2485108" y="952500"/>
                  </a:lnTo>
                  <a:lnTo>
                    <a:pt x="2519164" y="952500"/>
                  </a:lnTo>
                  <a:lnTo>
                    <a:pt x="2522163" y="965200"/>
                  </a:lnTo>
                  <a:lnTo>
                    <a:pt x="2528883" y="952500"/>
                  </a:lnTo>
                  <a:lnTo>
                    <a:pt x="2533461" y="939800"/>
                  </a:lnTo>
                  <a:lnTo>
                    <a:pt x="2503291" y="939800"/>
                  </a:lnTo>
                  <a:lnTo>
                    <a:pt x="2503102" y="927100"/>
                  </a:lnTo>
                  <a:close/>
                </a:path>
                <a:path w="2609215" h="1422400">
                  <a:moveTo>
                    <a:pt x="117720" y="939800"/>
                  </a:moveTo>
                  <a:lnTo>
                    <a:pt x="87634" y="939800"/>
                  </a:lnTo>
                  <a:lnTo>
                    <a:pt x="98495" y="952500"/>
                  </a:lnTo>
                  <a:lnTo>
                    <a:pt x="121708" y="952500"/>
                  </a:lnTo>
                  <a:lnTo>
                    <a:pt x="117720" y="939800"/>
                  </a:lnTo>
                  <a:close/>
                </a:path>
                <a:path w="2609215" h="1422400">
                  <a:moveTo>
                    <a:pt x="2481135" y="939800"/>
                  </a:moveTo>
                  <a:lnTo>
                    <a:pt x="2479471" y="939800"/>
                  </a:lnTo>
                  <a:lnTo>
                    <a:pt x="2477361" y="952500"/>
                  </a:lnTo>
                  <a:lnTo>
                    <a:pt x="2483982" y="952500"/>
                  </a:lnTo>
                  <a:lnTo>
                    <a:pt x="2481135" y="939800"/>
                  </a:lnTo>
                  <a:close/>
                </a:path>
                <a:path w="2609215" h="1422400">
                  <a:moveTo>
                    <a:pt x="66541" y="938202"/>
                  </a:moveTo>
                  <a:lnTo>
                    <a:pt x="66478" y="939800"/>
                  </a:lnTo>
                  <a:lnTo>
                    <a:pt x="67271" y="939800"/>
                  </a:lnTo>
                  <a:lnTo>
                    <a:pt x="66541" y="938202"/>
                  </a:lnTo>
                  <a:close/>
                </a:path>
                <a:path w="2609215" h="1422400">
                  <a:moveTo>
                    <a:pt x="2495841" y="920088"/>
                  </a:moveTo>
                  <a:lnTo>
                    <a:pt x="2489448" y="927100"/>
                  </a:lnTo>
                  <a:lnTo>
                    <a:pt x="2484139" y="927100"/>
                  </a:lnTo>
                  <a:lnTo>
                    <a:pt x="2486192" y="939800"/>
                  </a:lnTo>
                  <a:lnTo>
                    <a:pt x="2490454" y="939800"/>
                  </a:lnTo>
                  <a:lnTo>
                    <a:pt x="2498342" y="927100"/>
                  </a:lnTo>
                  <a:lnTo>
                    <a:pt x="2498418" y="926739"/>
                  </a:lnTo>
                  <a:lnTo>
                    <a:pt x="2495841" y="920088"/>
                  </a:lnTo>
                  <a:close/>
                </a:path>
                <a:path w="2609215" h="1422400">
                  <a:moveTo>
                    <a:pt x="2542640" y="927100"/>
                  </a:moveTo>
                  <a:lnTo>
                    <a:pt x="2503102" y="927100"/>
                  </a:lnTo>
                  <a:lnTo>
                    <a:pt x="2503291" y="939800"/>
                  </a:lnTo>
                  <a:lnTo>
                    <a:pt x="2538582" y="939800"/>
                  </a:lnTo>
                  <a:lnTo>
                    <a:pt x="2542640" y="927100"/>
                  </a:lnTo>
                  <a:close/>
                </a:path>
                <a:path w="2609215" h="1422400">
                  <a:moveTo>
                    <a:pt x="61219" y="914400"/>
                  </a:moveTo>
                  <a:lnTo>
                    <a:pt x="58836" y="914400"/>
                  </a:lnTo>
                  <a:lnTo>
                    <a:pt x="61467" y="927100"/>
                  </a:lnTo>
                  <a:lnTo>
                    <a:pt x="66541" y="938202"/>
                  </a:lnTo>
                  <a:lnTo>
                    <a:pt x="66976" y="927100"/>
                  </a:lnTo>
                  <a:lnTo>
                    <a:pt x="63224" y="927100"/>
                  </a:lnTo>
                  <a:lnTo>
                    <a:pt x="61219" y="914400"/>
                  </a:lnTo>
                  <a:close/>
                </a:path>
                <a:path w="2609215" h="1422400">
                  <a:moveTo>
                    <a:pt x="118775" y="914400"/>
                  </a:moveTo>
                  <a:lnTo>
                    <a:pt x="65030" y="914400"/>
                  </a:lnTo>
                  <a:lnTo>
                    <a:pt x="66131" y="927100"/>
                  </a:lnTo>
                  <a:lnTo>
                    <a:pt x="119845" y="927100"/>
                  </a:lnTo>
                  <a:lnTo>
                    <a:pt x="118775" y="914400"/>
                  </a:lnTo>
                  <a:close/>
                </a:path>
                <a:path w="2609215" h="1422400">
                  <a:moveTo>
                    <a:pt x="2505521" y="914400"/>
                  </a:moveTo>
                  <a:lnTo>
                    <a:pt x="2501029" y="914400"/>
                  </a:lnTo>
                  <a:lnTo>
                    <a:pt x="2498418" y="926739"/>
                  </a:lnTo>
                  <a:lnTo>
                    <a:pt x="2498558" y="927100"/>
                  </a:lnTo>
                  <a:lnTo>
                    <a:pt x="2509826" y="927100"/>
                  </a:lnTo>
                  <a:lnTo>
                    <a:pt x="2505521" y="914400"/>
                  </a:lnTo>
                  <a:close/>
                </a:path>
                <a:path w="2609215" h="1422400">
                  <a:moveTo>
                    <a:pt x="2564061" y="889000"/>
                  </a:moveTo>
                  <a:lnTo>
                    <a:pt x="2516871" y="889000"/>
                  </a:lnTo>
                  <a:lnTo>
                    <a:pt x="2514965" y="901700"/>
                  </a:lnTo>
                  <a:lnTo>
                    <a:pt x="2503164" y="914400"/>
                  </a:lnTo>
                  <a:lnTo>
                    <a:pt x="2508340" y="914400"/>
                  </a:lnTo>
                  <a:lnTo>
                    <a:pt x="2509826" y="927100"/>
                  </a:lnTo>
                  <a:lnTo>
                    <a:pt x="2541704" y="927100"/>
                  </a:lnTo>
                  <a:lnTo>
                    <a:pt x="2551647" y="914400"/>
                  </a:lnTo>
                  <a:lnTo>
                    <a:pt x="2555603" y="901700"/>
                  </a:lnTo>
                  <a:lnTo>
                    <a:pt x="2563878" y="901700"/>
                  </a:lnTo>
                  <a:lnTo>
                    <a:pt x="2564061" y="889000"/>
                  </a:lnTo>
                  <a:close/>
                </a:path>
                <a:path w="2609215" h="1422400">
                  <a:moveTo>
                    <a:pt x="2501029" y="914400"/>
                  </a:moveTo>
                  <a:lnTo>
                    <a:pt x="2493637" y="914400"/>
                  </a:lnTo>
                  <a:lnTo>
                    <a:pt x="2495841" y="920088"/>
                  </a:lnTo>
                  <a:lnTo>
                    <a:pt x="2501029" y="914400"/>
                  </a:lnTo>
                  <a:close/>
                </a:path>
                <a:path w="2609215" h="1422400">
                  <a:moveTo>
                    <a:pt x="94851" y="901700"/>
                  </a:moveTo>
                  <a:lnTo>
                    <a:pt x="52726" y="901700"/>
                  </a:lnTo>
                  <a:lnTo>
                    <a:pt x="56025" y="914400"/>
                  </a:lnTo>
                  <a:lnTo>
                    <a:pt x="98327" y="914400"/>
                  </a:lnTo>
                  <a:lnTo>
                    <a:pt x="94851" y="901700"/>
                  </a:lnTo>
                  <a:close/>
                </a:path>
                <a:path w="2609215" h="1422400">
                  <a:moveTo>
                    <a:pt x="97540" y="889000"/>
                  </a:moveTo>
                  <a:lnTo>
                    <a:pt x="90736" y="889000"/>
                  </a:lnTo>
                  <a:lnTo>
                    <a:pt x="98400" y="901700"/>
                  </a:lnTo>
                  <a:lnTo>
                    <a:pt x="94851" y="901700"/>
                  </a:lnTo>
                  <a:lnTo>
                    <a:pt x="104840" y="914400"/>
                  </a:lnTo>
                  <a:lnTo>
                    <a:pt x="107353" y="914400"/>
                  </a:lnTo>
                  <a:lnTo>
                    <a:pt x="97540" y="889000"/>
                  </a:lnTo>
                  <a:close/>
                </a:path>
                <a:path w="2609215" h="1422400">
                  <a:moveTo>
                    <a:pt x="110682" y="901700"/>
                  </a:moveTo>
                  <a:lnTo>
                    <a:pt x="109213" y="901700"/>
                  </a:lnTo>
                  <a:lnTo>
                    <a:pt x="112442" y="914400"/>
                  </a:lnTo>
                  <a:lnTo>
                    <a:pt x="110682" y="901700"/>
                  </a:lnTo>
                  <a:close/>
                </a:path>
                <a:path w="2609215" h="1422400">
                  <a:moveTo>
                    <a:pt x="91982" y="876300"/>
                  </a:moveTo>
                  <a:lnTo>
                    <a:pt x="65654" y="876300"/>
                  </a:lnTo>
                  <a:lnTo>
                    <a:pt x="55532" y="889000"/>
                  </a:lnTo>
                  <a:lnTo>
                    <a:pt x="48685" y="901700"/>
                  </a:lnTo>
                  <a:lnTo>
                    <a:pt x="89507" y="901700"/>
                  </a:lnTo>
                  <a:lnTo>
                    <a:pt x="90736" y="889000"/>
                  </a:lnTo>
                  <a:lnTo>
                    <a:pt x="89679" y="889000"/>
                  </a:lnTo>
                  <a:lnTo>
                    <a:pt x="91982" y="876300"/>
                  </a:lnTo>
                  <a:close/>
                </a:path>
                <a:path w="2609215" h="1422400">
                  <a:moveTo>
                    <a:pt x="2508840" y="889000"/>
                  </a:moveTo>
                  <a:lnTo>
                    <a:pt x="2505667" y="889000"/>
                  </a:lnTo>
                  <a:lnTo>
                    <a:pt x="2504075" y="901700"/>
                  </a:lnTo>
                  <a:lnTo>
                    <a:pt x="2508840" y="889000"/>
                  </a:lnTo>
                  <a:close/>
                </a:path>
                <a:path w="2609215" h="1422400">
                  <a:moveTo>
                    <a:pt x="50559" y="876300"/>
                  </a:moveTo>
                  <a:lnTo>
                    <a:pt x="34232" y="876300"/>
                  </a:lnTo>
                  <a:lnTo>
                    <a:pt x="38661" y="889000"/>
                  </a:lnTo>
                  <a:lnTo>
                    <a:pt x="47273" y="888997"/>
                  </a:lnTo>
                  <a:lnTo>
                    <a:pt x="50559" y="876300"/>
                  </a:lnTo>
                  <a:close/>
                </a:path>
                <a:path w="2609215" h="1422400">
                  <a:moveTo>
                    <a:pt x="98872" y="876300"/>
                  </a:moveTo>
                  <a:lnTo>
                    <a:pt x="94296" y="876300"/>
                  </a:lnTo>
                  <a:lnTo>
                    <a:pt x="95008" y="889000"/>
                  </a:lnTo>
                  <a:lnTo>
                    <a:pt x="98872" y="876300"/>
                  </a:lnTo>
                  <a:close/>
                </a:path>
                <a:path w="2609215" h="1422400">
                  <a:moveTo>
                    <a:pt x="2523204" y="876300"/>
                  </a:moveTo>
                  <a:lnTo>
                    <a:pt x="2521782" y="876300"/>
                  </a:lnTo>
                  <a:lnTo>
                    <a:pt x="2519049" y="889000"/>
                  </a:lnTo>
                  <a:lnTo>
                    <a:pt x="2522548" y="888997"/>
                  </a:lnTo>
                  <a:lnTo>
                    <a:pt x="2523204" y="876300"/>
                  </a:lnTo>
                  <a:close/>
                </a:path>
                <a:path w="2609215" h="1422400">
                  <a:moveTo>
                    <a:pt x="2567331" y="876300"/>
                  </a:moveTo>
                  <a:lnTo>
                    <a:pt x="2529737" y="876300"/>
                  </a:lnTo>
                  <a:lnTo>
                    <a:pt x="2522548" y="889000"/>
                  </a:lnTo>
                  <a:lnTo>
                    <a:pt x="2565258" y="888997"/>
                  </a:lnTo>
                  <a:lnTo>
                    <a:pt x="2567331" y="876300"/>
                  </a:lnTo>
                  <a:close/>
                </a:path>
                <a:path w="2609215" h="1422400">
                  <a:moveTo>
                    <a:pt x="82079" y="863600"/>
                  </a:moveTo>
                  <a:lnTo>
                    <a:pt x="38413" y="863600"/>
                  </a:lnTo>
                  <a:lnTo>
                    <a:pt x="43491" y="876300"/>
                  </a:lnTo>
                  <a:lnTo>
                    <a:pt x="75067" y="876300"/>
                  </a:lnTo>
                  <a:lnTo>
                    <a:pt x="82079" y="863600"/>
                  </a:lnTo>
                  <a:close/>
                </a:path>
                <a:path w="2609215" h="1422400">
                  <a:moveTo>
                    <a:pt x="86244" y="863600"/>
                  </a:moveTo>
                  <a:lnTo>
                    <a:pt x="76681" y="876300"/>
                  </a:lnTo>
                  <a:lnTo>
                    <a:pt x="90146" y="876300"/>
                  </a:lnTo>
                  <a:lnTo>
                    <a:pt x="86244" y="863600"/>
                  </a:lnTo>
                  <a:close/>
                </a:path>
                <a:path w="2609215" h="1422400">
                  <a:moveTo>
                    <a:pt x="2579770" y="850900"/>
                  </a:moveTo>
                  <a:lnTo>
                    <a:pt x="2571951" y="850900"/>
                  </a:lnTo>
                  <a:lnTo>
                    <a:pt x="2572169" y="863600"/>
                  </a:lnTo>
                  <a:lnTo>
                    <a:pt x="2523677" y="863600"/>
                  </a:lnTo>
                  <a:lnTo>
                    <a:pt x="2532197" y="876300"/>
                  </a:lnTo>
                  <a:lnTo>
                    <a:pt x="2570700" y="876300"/>
                  </a:lnTo>
                  <a:lnTo>
                    <a:pt x="2574976" y="863600"/>
                  </a:lnTo>
                  <a:lnTo>
                    <a:pt x="2579770" y="850900"/>
                  </a:lnTo>
                  <a:close/>
                </a:path>
                <a:path w="2609215" h="1422400">
                  <a:moveTo>
                    <a:pt x="76426" y="838200"/>
                  </a:moveTo>
                  <a:lnTo>
                    <a:pt x="22871" y="838200"/>
                  </a:lnTo>
                  <a:lnTo>
                    <a:pt x="26411" y="850900"/>
                  </a:lnTo>
                  <a:lnTo>
                    <a:pt x="30685" y="850900"/>
                  </a:lnTo>
                  <a:lnTo>
                    <a:pt x="29650" y="863600"/>
                  </a:lnTo>
                  <a:lnTo>
                    <a:pt x="79000" y="863600"/>
                  </a:lnTo>
                  <a:lnTo>
                    <a:pt x="78113" y="850900"/>
                  </a:lnTo>
                  <a:lnTo>
                    <a:pt x="76426" y="838200"/>
                  </a:lnTo>
                  <a:close/>
                </a:path>
                <a:path w="2609215" h="1422400">
                  <a:moveTo>
                    <a:pt x="83312" y="850900"/>
                  </a:moveTo>
                  <a:lnTo>
                    <a:pt x="82307" y="850900"/>
                  </a:lnTo>
                  <a:lnTo>
                    <a:pt x="79000" y="863600"/>
                  </a:lnTo>
                  <a:lnTo>
                    <a:pt x="87144" y="863600"/>
                  </a:lnTo>
                  <a:lnTo>
                    <a:pt x="83312" y="850900"/>
                  </a:lnTo>
                  <a:close/>
                </a:path>
                <a:path w="2609215" h="1422400">
                  <a:moveTo>
                    <a:pt x="2530390" y="850900"/>
                  </a:moveTo>
                  <a:lnTo>
                    <a:pt x="2528190" y="850900"/>
                  </a:lnTo>
                  <a:lnTo>
                    <a:pt x="2527768" y="863600"/>
                  </a:lnTo>
                  <a:lnTo>
                    <a:pt x="2529386" y="860401"/>
                  </a:lnTo>
                  <a:lnTo>
                    <a:pt x="2530390" y="850900"/>
                  </a:lnTo>
                  <a:close/>
                </a:path>
                <a:path w="2609215" h="1422400">
                  <a:moveTo>
                    <a:pt x="2567770" y="850900"/>
                  </a:moveTo>
                  <a:lnTo>
                    <a:pt x="2534193" y="850900"/>
                  </a:lnTo>
                  <a:lnTo>
                    <a:pt x="2529386" y="860401"/>
                  </a:lnTo>
                  <a:lnTo>
                    <a:pt x="2529048" y="863600"/>
                  </a:lnTo>
                  <a:lnTo>
                    <a:pt x="2561096" y="863600"/>
                  </a:lnTo>
                  <a:lnTo>
                    <a:pt x="2567770" y="850900"/>
                  </a:lnTo>
                  <a:close/>
                </a:path>
                <a:path w="2609215" h="1422400">
                  <a:moveTo>
                    <a:pt x="2588264" y="825500"/>
                  </a:moveTo>
                  <a:lnTo>
                    <a:pt x="2548870" y="825500"/>
                  </a:lnTo>
                  <a:lnTo>
                    <a:pt x="2550243" y="838200"/>
                  </a:lnTo>
                  <a:lnTo>
                    <a:pt x="2538452" y="838200"/>
                  </a:lnTo>
                  <a:lnTo>
                    <a:pt x="2540182" y="850900"/>
                  </a:lnTo>
                  <a:lnTo>
                    <a:pt x="2583637" y="850900"/>
                  </a:lnTo>
                  <a:lnTo>
                    <a:pt x="2589456" y="838200"/>
                  </a:lnTo>
                  <a:lnTo>
                    <a:pt x="2588264" y="825500"/>
                  </a:lnTo>
                  <a:close/>
                </a:path>
                <a:path w="2609215" h="1422400">
                  <a:moveTo>
                    <a:pt x="23981" y="825500"/>
                  </a:moveTo>
                  <a:lnTo>
                    <a:pt x="17052" y="825500"/>
                  </a:lnTo>
                  <a:lnTo>
                    <a:pt x="19830" y="838200"/>
                  </a:lnTo>
                  <a:lnTo>
                    <a:pt x="24564" y="838200"/>
                  </a:lnTo>
                  <a:lnTo>
                    <a:pt x="23981" y="825500"/>
                  </a:lnTo>
                  <a:close/>
                </a:path>
                <a:path w="2609215" h="1422400">
                  <a:moveTo>
                    <a:pt x="68165" y="812800"/>
                  </a:moveTo>
                  <a:lnTo>
                    <a:pt x="17759" y="812800"/>
                  </a:lnTo>
                  <a:lnTo>
                    <a:pt x="20425" y="825500"/>
                  </a:lnTo>
                  <a:lnTo>
                    <a:pt x="23981" y="825500"/>
                  </a:lnTo>
                  <a:lnTo>
                    <a:pt x="26256" y="838200"/>
                  </a:lnTo>
                  <a:lnTo>
                    <a:pt x="59265" y="838200"/>
                  </a:lnTo>
                  <a:lnTo>
                    <a:pt x="62708" y="825500"/>
                  </a:lnTo>
                  <a:lnTo>
                    <a:pt x="68165" y="812800"/>
                  </a:lnTo>
                  <a:close/>
                </a:path>
                <a:path w="2609215" h="1422400">
                  <a:moveTo>
                    <a:pt x="2543970" y="812800"/>
                  </a:moveTo>
                  <a:lnTo>
                    <a:pt x="2540398" y="812800"/>
                  </a:lnTo>
                  <a:lnTo>
                    <a:pt x="2536276" y="825500"/>
                  </a:lnTo>
                  <a:lnTo>
                    <a:pt x="2535198" y="838200"/>
                  </a:lnTo>
                  <a:lnTo>
                    <a:pt x="2539017" y="838200"/>
                  </a:lnTo>
                  <a:lnTo>
                    <a:pt x="2548870" y="825500"/>
                  </a:lnTo>
                  <a:lnTo>
                    <a:pt x="2541755" y="825500"/>
                  </a:lnTo>
                  <a:lnTo>
                    <a:pt x="2543970" y="812800"/>
                  </a:lnTo>
                  <a:close/>
                </a:path>
                <a:path w="2609215" h="1422400">
                  <a:moveTo>
                    <a:pt x="2546274" y="812800"/>
                  </a:moveTo>
                  <a:lnTo>
                    <a:pt x="2543970" y="812800"/>
                  </a:lnTo>
                  <a:lnTo>
                    <a:pt x="2544865" y="825500"/>
                  </a:lnTo>
                  <a:lnTo>
                    <a:pt x="2554442" y="825500"/>
                  </a:lnTo>
                  <a:lnTo>
                    <a:pt x="2546274" y="812800"/>
                  </a:lnTo>
                  <a:close/>
                </a:path>
                <a:path w="2609215" h="1422400">
                  <a:moveTo>
                    <a:pt x="2554211" y="800100"/>
                  </a:moveTo>
                  <a:lnTo>
                    <a:pt x="2551873" y="800100"/>
                  </a:lnTo>
                  <a:lnTo>
                    <a:pt x="2553981" y="812800"/>
                  </a:lnTo>
                  <a:lnTo>
                    <a:pt x="2554442" y="825500"/>
                  </a:lnTo>
                  <a:lnTo>
                    <a:pt x="2582078" y="825500"/>
                  </a:lnTo>
                  <a:lnTo>
                    <a:pt x="2581283" y="812800"/>
                  </a:lnTo>
                  <a:lnTo>
                    <a:pt x="2559654" y="812800"/>
                  </a:lnTo>
                  <a:lnTo>
                    <a:pt x="2554211" y="800100"/>
                  </a:lnTo>
                  <a:close/>
                </a:path>
                <a:path w="2609215" h="1422400">
                  <a:moveTo>
                    <a:pt x="2594781" y="812800"/>
                  </a:moveTo>
                  <a:lnTo>
                    <a:pt x="2593089" y="812800"/>
                  </a:lnTo>
                  <a:lnTo>
                    <a:pt x="2582078" y="825500"/>
                  </a:lnTo>
                  <a:lnTo>
                    <a:pt x="2591606" y="825500"/>
                  </a:lnTo>
                  <a:lnTo>
                    <a:pt x="2594781" y="812800"/>
                  </a:lnTo>
                  <a:close/>
                </a:path>
                <a:path w="2609215" h="1422400">
                  <a:moveTo>
                    <a:pt x="36130" y="800100"/>
                  </a:moveTo>
                  <a:lnTo>
                    <a:pt x="13620" y="800100"/>
                  </a:lnTo>
                  <a:lnTo>
                    <a:pt x="13894" y="812800"/>
                  </a:lnTo>
                  <a:lnTo>
                    <a:pt x="41114" y="812800"/>
                  </a:lnTo>
                  <a:lnTo>
                    <a:pt x="36130" y="800100"/>
                  </a:lnTo>
                  <a:close/>
                </a:path>
                <a:path w="2609215" h="1422400">
                  <a:moveTo>
                    <a:pt x="59229" y="800100"/>
                  </a:moveTo>
                  <a:lnTo>
                    <a:pt x="47871" y="800100"/>
                  </a:lnTo>
                  <a:lnTo>
                    <a:pt x="48444" y="812800"/>
                  </a:lnTo>
                  <a:lnTo>
                    <a:pt x="55183" y="812800"/>
                  </a:lnTo>
                  <a:lnTo>
                    <a:pt x="59229" y="800100"/>
                  </a:lnTo>
                  <a:close/>
                </a:path>
                <a:path w="2609215" h="1422400">
                  <a:moveTo>
                    <a:pt x="2549122" y="800100"/>
                  </a:moveTo>
                  <a:lnTo>
                    <a:pt x="2547661" y="812800"/>
                  </a:lnTo>
                  <a:lnTo>
                    <a:pt x="2549664" y="812800"/>
                  </a:lnTo>
                  <a:lnTo>
                    <a:pt x="2549122" y="800100"/>
                  </a:lnTo>
                  <a:close/>
                </a:path>
                <a:path w="2609215" h="1422400">
                  <a:moveTo>
                    <a:pt x="2590963" y="800100"/>
                  </a:moveTo>
                  <a:lnTo>
                    <a:pt x="2558244" y="800100"/>
                  </a:lnTo>
                  <a:lnTo>
                    <a:pt x="2560528" y="812800"/>
                  </a:lnTo>
                  <a:lnTo>
                    <a:pt x="2585859" y="812800"/>
                  </a:lnTo>
                  <a:lnTo>
                    <a:pt x="2590963" y="800100"/>
                  </a:lnTo>
                  <a:close/>
                </a:path>
                <a:path w="2609215" h="1422400">
                  <a:moveTo>
                    <a:pt x="7246" y="762000"/>
                  </a:moveTo>
                  <a:lnTo>
                    <a:pt x="6083" y="774700"/>
                  </a:lnTo>
                  <a:lnTo>
                    <a:pt x="8129" y="787400"/>
                  </a:lnTo>
                  <a:lnTo>
                    <a:pt x="12089" y="787400"/>
                  </a:lnTo>
                  <a:lnTo>
                    <a:pt x="14426" y="800100"/>
                  </a:lnTo>
                  <a:lnTo>
                    <a:pt x="50726" y="800100"/>
                  </a:lnTo>
                  <a:lnTo>
                    <a:pt x="46098" y="774700"/>
                  </a:lnTo>
                  <a:lnTo>
                    <a:pt x="12916" y="774700"/>
                  </a:lnTo>
                  <a:lnTo>
                    <a:pt x="7246" y="762000"/>
                  </a:lnTo>
                  <a:close/>
                </a:path>
                <a:path w="2609215" h="1422400">
                  <a:moveTo>
                    <a:pt x="62220" y="787400"/>
                  </a:moveTo>
                  <a:lnTo>
                    <a:pt x="55041" y="787400"/>
                  </a:lnTo>
                  <a:lnTo>
                    <a:pt x="50726" y="800100"/>
                  </a:lnTo>
                  <a:lnTo>
                    <a:pt x="59936" y="800100"/>
                  </a:lnTo>
                  <a:lnTo>
                    <a:pt x="62220" y="787400"/>
                  </a:lnTo>
                  <a:close/>
                </a:path>
                <a:path w="2609215" h="1422400">
                  <a:moveTo>
                    <a:pt x="2587330" y="787400"/>
                  </a:moveTo>
                  <a:lnTo>
                    <a:pt x="2556461" y="787400"/>
                  </a:lnTo>
                  <a:lnTo>
                    <a:pt x="2555101" y="800100"/>
                  </a:lnTo>
                  <a:lnTo>
                    <a:pt x="2590942" y="800100"/>
                  </a:lnTo>
                  <a:lnTo>
                    <a:pt x="2587330" y="787400"/>
                  </a:lnTo>
                  <a:close/>
                </a:path>
                <a:path w="2609215" h="1422400">
                  <a:moveTo>
                    <a:pt x="2605162" y="762000"/>
                  </a:moveTo>
                  <a:lnTo>
                    <a:pt x="2562166" y="762000"/>
                  </a:lnTo>
                  <a:lnTo>
                    <a:pt x="2554516" y="774675"/>
                  </a:lnTo>
                  <a:lnTo>
                    <a:pt x="2555027" y="787400"/>
                  </a:lnTo>
                  <a:lnTo>
                    <a:pt x="2587330" y="787400"/>
                  </a:lnTo>
                  <a:lnTo>
                    <a:pt x="2595152" y="800100"/>
                  </a:lnTo>
                  <a:lnTo>
                    <a:pt x="2600850" y="800100"/>
                  </a:lnTo>
                  <a:lnTo>
                    <a:pt x="2601094" y="787400"/>
                  </a:lnTo>
                  <a:lnTo>
                    <a:pt x="2601094" y="774675"/>
                  </a:lnTo>
                  <a:lnTo>
                    <a:pt x="2605162" y="762000"/>
                  </a:lnTo>
                  <a:close/>
                </a:path>
                <a:path w="2609215" h="1422400">
                  <a:moveTo>
                    <a:pt x="59658" y="774700"/>
                  </a:moveTo>
                  <a:lnTo>
                    <a:pt x="56422" y="774700"/>
                  </a:lnTo>
                  <a:lnTo>
                    <a:pt x="58653" y="787400"/>
                  </a:lnTo>
                  <a:lnTo>
                    <a:pt x="61136" y="787400"/>
                  </a:lnTo>
                  <a:lnTo>
                    <a:pt x="59658" y="774700"/>
                  </a:lnTo>
                  <a:close/>
                </a:path>
                <a:path w="2609215" h="1422400">
                  <a:moveTo>
                    <a:pt x="45720" y="762000"/>
                  </a:moveTo>
                  <a:lnTo>
                    <a:pt x="13593" y="762000"/>
                  </a:lnTo>
                  <a:lnTo>
                    <a:pt x="12916" y="774700"/>
                  </a:lnTo>
                  <a:lnTo>
                    <a:pt x="46098" y="774700"/>
                  </a:lnTo>
                  <a:lnTo>
                    <a:pt x="45720" y="762000"/>
                  </a:lnTo>
                  <a:close/>
                </a:path>
                <a:path w="2609215" h="1422400">
                  <a:moveTo>
                    <a:pt x="47186" y="764209"/>
                  </a:moveTo>
                  <a:lnTo>
                    <a:pt x="49817" y="774700"/>
                  </a:lnTo>
                  <a:lnTo>
                    <a:pt x="51622" y="770891"/>
                  </a:lnTo>
                  <a:lnTo>
                    <a:pt x="47186" y="764209"/>
                  </a:lnTo>
                  <a:close/>
                </a:path>
                <a:path w="2609215" h="1422400">
                  <a:moveTo>
                    <a:pt x="55968" y="736600"/>
                  </a:moveTo>
                  <a:lnTo>
                    <a:pt x="50768" y="749300"/>
                  </a:lnTo>
                  <a:lnTo>
                    <a:pt x="50245" y="749300"/>
                  </a:lnTo>
                  <a:lnTo>
                    <a:pt x="44599" y="762000"/>
                  </a:lnTo>
                  <a:lnTo>
                    <a:pt x="55836" y="762000"/>
                  </a:lnTo>
                  <a:lnTo>
                    <a:pt x="51622" y="770891"/>
                  </a:lnTo>
                  <a:lnTo>
                    <a:pt x="54151" y="774700"/>
                  </a:lnTo>
                  <a:lnTo>
                    <a:pt x="58222" y="774700"/>
                  </a:lnTo>
                  <a:lnTo>
                    <a:pt x="58640" y="749300"/>
                  </a:lnTo>
                  <a:lnTo>
                    <a:pt x="55968" y="736600"/>
                  </a:lnTo>
                  <a:close/>
                </a:path>
                <a:path w="2609215" h="1422400">
                  <a:moveTo>
                    <a:pt x="2553574" y="762000"/>
                  </a:moveTo>
                  <a:lnTo>
                    <a:pt x="2549760" y="774700"/>
                  </a:lnTo>
                  <a:lnTo>
                    <a:pt x="2554501" y="774700"/>
                  </a:lnTo>
                  <a:lnTo>
                    <a:pt x="2553574" y="762000"/>
                  </a:lnTo>
                  <a:close/>
                </a:path>
                <a:path w="2609215" h="1422400">
                  <a:moveTo>
                    <a:pt x="46632" y="762000"/>
                  </a:moveTo>
                  <a:lnTo>
                    <a:pt x="45720" y="762000"/>
                  </a:lnTo>
                  <a:lnTo>
                    <a:pt x="47186" y="764209"/>
                  </a:lnTo>
                  <a:lnTo>
                    <a:pt x="46632" y="762000"/>
                  </a:lnTo>
                  <a:close/>
                </a:path>
                <a:path w="2609215" h="1422400">
                  <a:moveTo>
                    <a:pt x="43580" y="749300"/>
                  </a:moveTo>
                  <a:lnTo>
                    <a:pt x="6097" y="749300"/>
                  </a:lnTo>
                  <a:lnTo>
                    <a:pt x="10504" y="762000"/>
                  </a:lnTo>
                  <a:lnTo>
                    <a:pt x="42038" y="762000"/>
                  </a:lnTo>
                  <a:lnTo>
                    <a:pt x="43580" y="749300"/>
                  </a:lnTo>
                  <a:close/>
                </a:path>
                <a:path w="2609215" h="1422400">
                  <a:moveTo>
                    <a:pt x="2560346" y="723900"/>
                  </a:moveTo>
                  <a:lnTo>
                    <a:pt x="2555403" y="736600"/>
                  </a:lnTo>
                  <a:lnTo>
                    <a:pt x="2551462" y="749300"/>
                  </a:lnTo>
                  <a:lnTo>
                    <a:pt x="2551456" y="762000"/>
                  </a:lnTo>
                  <a:lnTo>
                    <a:pt x="2558315" y="749300"/>
                  </a:lnTo>
                  <a:lnTo>
                    <a:pt x="2562763" y="749300"/>
                  </a:lnTo>
                  <a:lnTo>
                    <a:pt x="2556525" y="736600"/>
                  </a:lnTo>
                  <a:lnTo>
                    <a:pt x="2566130" y="736600"/>
                  </a:lnTo>
                  <a:lnTo>
                    <a:pt x="2560346" y="723900"/>
                  </a:lnTo>
                  <a:close/>
                </a:path>
                <a:path w="2609215" h="1422400">
                  <a:moveTo>
                    <a:pt x="2599801" y="736600"/>
                  </a:moveTo>
                  <a:lnTo>
                    <a:pt x="2565246" y="736600"/>
                  </a:lnTo>
                  <a:lnTo>
                    <a:pt x="2562763" y="749300"/>
                  </a:lnTo>
                  <a:lnTo>
                    <a:pt x="2558315" y="749300"/>
                  </a:lnTo>
                  <a:lnTo>
                    <a:pt x="2565766" y="762000"/>
                  </a:lnTo>
                  <a:lnTo>
                    <a:pt x="2598830" y="762000"/>
                  </a:lnTo>
                  <a:lnTo>
                    <a:pt x="2596836" y="749300"/>
                  </a:lnTo>
                  <a:lnTo>
                    <a:pt x="2599801" y="736600"/>
                  </a:lnTo>
                  <a:close/>
                </a:path>
                <a:path w="2609215" h="1422400">
                  <a:moveTo>
                    <a:pt x="43338" y="736600"/>
                  </a:moveTo>
                  <a:lnTo>
                    <a:pt x="5024" y="736600"/>
                  </a:lnTo>
                  <a:lnTo>
                    <a:pt x="2822" y="749300"/>
                  </a:lnTo>
                  <a:lnTo>
                    <a:pt x="42147" y="749300"/>
                  </a:lnTo>
                  <a:lnTo>
                    <a:pt x="43651" y="738702"/>
                  </a:lnTo>
                  <a:lnTo>
                    <a:pt x="43338" y="736600"/>
                  </a:lnTo>
                  <a:close/>
                </a:path>
                <a:path w="2609215" h="1422400">
                  <a:moveTo>
                    <a:pt x="46957" y="736600"/>
                  </a:moveTo>
                  <a:lnTo>
                    <a:pt x="43949" y="736600"/>
                  </a:lnTo>
                  <a:lnTo>
                    <a:pt x="43651" y="738702"/>
                  </a:lnTo>
                  <a:lnTo>
                    <a:pt x="45229" y="749300"/>
                  </a:lnTo>
                  <a:lnTo>
                    <a:pt x="47985" y="749300"/>
                  </a:lnTo>
                  <a:lnTo>
                    <a:pt x="46957" y="736600"/>
                  </a:lnTo>
                  <a:close/>
                </a:path>
                <a:path w="2609215" h="1422400">
                  <a:moveTo>
                    <a:pt x="2603987" y="711200"/>
                  </a:moveTo>
                  <a:lnTo>
                    <a:pt x="2568298" y="711200"/>
                  </a:lnTo>
                  <a:lnTo>
                    <a:pt x="2569173" y="723900"/>
                  </a:lnTo>
                  <a:lnTo>
                    <a:pt x="2566130" y="736600"/>
                  </a:lnTo>
                  <a:lnTo>
                    <a:pt x="2599801" y="736600"/>
                  </a:lnTo>
                  <a:lnTo>
                    <a:pt x="2602568" y="749300"/>
                  </a:lnTo>
                  <a:lnTo>
                    <a:pt x="2606739" y="736600"/>
                  </a:lnTo>
                  <a:lnTo>
                    <a:pt x="2608799" y="723900"/>
                  </a:lnTo>
                  <a:lnTo>
                    <a:pt x="2605235" y="723900"/>
                  </a:lnTo>
                  <a:lnTo>
                    <a:pt x="2603987" y="711200"/>
                  </a:lnTo>
                  <a:close/>
                </a:path>
                <a:path w="2609215" h="1422400">
                  <a:moveTo>
                    <a:pt x="4717" y="711200"/>
                  </a:moveTo>
                  <a:lnTo>
                    <a:pt x="2655" y="711200"/>
                  </a:lnTo>
                  <a:lnTo>
                    <a:pt x="0" y="723900"/>
                  </a:lnTo>
                  <a:lnTo>
                    <a:pt x="2436" y="736600"/>
                  </a:lnTo>
                  <a:lnTo>
                    <a:pt x="50401" y="736600"/>
                  </a:lnTo>
                  <a:lnTo>
                    <a:pt x="48519" y="723900"/>
                  </a:lnTo>
                  <a:lnTo>
                    <a:pt x="5346" y="723900"/>
                  </a:lnTo>
                  <a:lnTo>
                    <a:pt x="4717" y="711200"/>
                  </a:lnTo>
                  <a:close/>
                </a:path>
                <a:path w="2609215" h="1422400">
                  <a:moveTo>
                    <a:pt x="29580" y="711200"/>
                  </a:moveTo>
                  <a:lnTo>
                    <a:pt x="7136" y="711200"/>
                  </a:lnTo>
                  <a:lnTo>
                    <a:pt x="14434" y="723900"/>
                  </a:lnTo>
                  <a:lnTo>
                    <a:pt x="36394" y="723900"/>
                  </a:lnTo>
                  <a:lnTo>
                    <a:pt x="29580" y="711200"/>
                  </a:lnTo>
                  <a:close/>
                </a:path>
                <a:path w="2609215" h="1422400">
                  <a:moveTo>
                    <a:pt x="46402" y="711200"/>
                  </a:moveTo>
                  <a:lnTo>
                    <a:pt x="33921" y="711200"/>
                  </a:lnTo>
                  <a:lnTo>
                    <a:pt x="41972" y="723900"/>
                  </a:lnTo>
                  <a:lnTo>
                    <a:pt x="48519" y="723900"/>
                  </a:lnTo>
                  <a:lnTo>
                    <a:pt x="46402" y="711200"/>
                  </a:lnTo>
                  <a:close/>
                </a:path>
                <a:path w="2609215" h="1422400">
                  <a:moveTo>
                    <a:pt x="40887" y="685800"/>
                  </a:moveTo>
                  <a:lnTo>
                    <a:pt x="13449" y="685800"/>
                  </a:lnTo>
                  <a:lnTo>
                    <a:pt x="10803" y="698500"/>
                  </a:lnTo>
                  <a:lnTo>
                    <a:pt x="7492" y="711200"/>
                  </a:lnTo>
                  <a:lnTo>
                    <a:pt x="43481" y="711200"/>
                  </a:lnTo>
                  <a:lnTo>
                    <a:pt x="45088" y="698500"/>
                  </a:lnTo>
                  <a:lnTo>
                    <a:pt x="40887" y="685800"/>
                  </a:lnTo>
                  <a:close/>
                </a:path>
                <a:path w="2609215" h="1422400">
                  <a:moveTo>
                    <a:pt x="54631" y="698500"/>
                  </a:moveTo>
                  <a:lnTo>
                    <a:pt x="50559" y="698500"/>
                  </a:lnTo>
                  <a:lnTo>
                    <a:pt x="53087" y="711200"/>
                  </a:lnTo>
                  <a:lnTo>
                    <a:pt x="54631" y="698500"/>
                  </a:lnTo>
                  <a:close/>
                </a:path>
                <a:path w="2609215" h="1422400">
                  <a:moveTo>
                    <a:pt x="2578608" y="698500"/>
                  </a:moveTo>
                  <a:lnTo>
                    <a:pt x="2562514" y="698500"/>
                  </a:lnTo>
                  <a:lnTo>
                    <a:pt x="2559248" y="711200"/>
                  </a:lnTo>
                  <a:lnTo>
                    <a:pt x="2584220" y="711200"/>
                  </a:lnTo>
                  <a:lnTo>
                    <a:pt x="2578608" y="698500"/>
                  </a:lnTo>
                  <a:close/>
                </a:path>
                <a:path w="2609215" h="1422400">
                  <a:moveTo>
                    <a:pt x="2608398" y="698500"/>
                  </a:moveTo>
                  <a:lnTo>
                    <a:pt x="2581613" y="698500"/>
                  </a:lnTo>
                  <a:lnTo>
                    <a:pt x="2584220" y="711200"/>
                  </a:lnTo>
                  <a:lnTo>
                    <a:pt x="2606976" y="711200"/>
                  </a:lnTo>
                  <a:lnTo>
                    <a:pt x="2608398" y="698500"/>
                  </a:lnTo>
                  <a:close/>
                </a:path>
                <a:path w="2609215" h="1422400">
                  <a:moveTo>
                    <a:pt x="12253" y="685800"/>
                  </a:moveTo>
                  <a:lnTo>
                    <a:pt x="2757" y="685800"/>
                  </a:lnTo>
                  <a:lnTo>
                    <a:pt x="1518" y="698500"/>
                  </a:lnTo>
                  <a:lnTo>
                    <a:pt x="4037" y="698500"/>
                  </a:lnTo>
                  <a:lnTo>
                    <a:pt x="12253" y="685800"/>
                  </a:lnTo>
                  <a:close/>
                </a:path>
                <a:path w="2609215" h="1422400">
                  <a:moveTo>
                    <a:pt x="47790" y="685800"/>
                  </a:moveTo>
                  <a:lnTo>
                    <a:pt x="46873" y="685800"/>
                  </a:lnTo>
                  <a:lnTo>
                    <a:pt x="46365" y="698500"/>
                  </a:lnTo>
                  <a:lnTo>
                    <a:pt x="47690" y="698500"/>
                  </a:lnTo>
                  <a:lnTo>
                    <a:pt x="47790" y="685800"/>
                  </a:lnTo>
                  <a:close/>
                </a:path>
                <a:path w="2609215" h="1422400">
                  <a:moveTo>
                    <a:pt x="2578446" y="685800"/>
                  </a:moveTo>
                  <a:lnTo>
                    <a:pt x="2569342" y="685800"/>
                  </a:lnTo>
                  <a:lnTo>
                    <a:pt x="2566964" y="698500"/>
                  </a:lnTo>
                  <a:lnTo>
                    <a:pt x="2574087" y="698500"/>
                  </a:lnTo>
                  <a:lnTo>
                    <a:pt x="2578446" y="685800"/>
                  </a:lnTo>
                  <a:close/>
                </a:path>
                <a:path w="2609215" h="1422400">
                  <a:moveTo>
                    <a:pt x="2607983" y="673100"/>
                  </a:moveTo>
                  <a:lnTo>
                    <a:pt x="2602952" y="673100"/>
                  </a:lnTo>
                  <a:lnTo>
                    <a:pt x="2602737" y="685800"/>
                  </a:lnTo>
                  <a:lnTo>
                    <a:pt x="2578446" y="685800"/>
                  </a:lnTo>
                  <a:lnTo>
                    <a:pt x="2582838" y="698500"/>
                  </a:lnTo>
                  <a:lnTo>
                    <a:pt x="2603619" y="698500"/>
                  </a:lnTo>
                  <a:lnTo>
                    <a:pt x="2608670" y="685800"/>
                  </a:lnTo>
                  <a:lnTo>
                    <a:pt x="2607983" y="673100"/>
                  </a:lnTo>
                  <a:close/>
                </a:path>
                <a:path w="2609215" h="1422400">
                  <a:moveTo>
                    <a:pt x="43521" y="660400"/>
                  </a:moveTo>
                  <a:lnTo>
                    <a:pt x="5019" y="660400"/>
                  </a:lnTo>
                  <a:lnTo>
                    <a:pt x="1995" y="673100"/>
                  </a:lnTo>
                  <a:lnTo>
                    <a:pt x="4125" y="685800"/>
                  </a:lnTo>
                  <a:lnTo>
                    <a:pt x="49816" y="685800"/>
                  </a:lnTo>
                  <a:lnTo>
                    <a:pt x="47784" y="673100"/>
                  </a:lnTo>
                  <a:lnTo>
                    <a:pt x="40267" y="673100"/>
                  </a:lnTo>
                  <a:lnTo>
                    <a:pt x="43521" y="660400"/>
                  </a:lnTo>
                  <a:close/>
                </a:path>
                <a:path w="2609215" h="1422400">
                  <a:moveTo>
                    <a:pt x="53964" y="660400"/>
                  </a:moveTo>
                  <a:lnTo>
                    <a:pt x="43521" y="660400"/>
                  </a:lnTo>
                  <a:lnTo>
                    <a:pt x="51627" y="673100"/>
                  </a:lnTo>
                  <a:lnTo>
                    <a:pt x="49486" y="673100"/>
                  </a:lnTo>
                  <a:lnTo>
                    <a:pt x="51353" y="685800"/>
                  </a:lnTo>
                  <a:lnTo>
                    <a:pt x="54000" y="685800"/>
                  </a:lnTo>
                  <a:lnTo>
                    <a:pt x="55567" y="673100"/>
                  </a:lnTo>
                  <a:lnTo>
                    <a:pt x="53964" y="660400"/>
                  </a:lnTo>
                  <a:close/>
                </a:path>
                <a:path w="2609215" h="1422400">
                  <a:moveTo>
                    <a:pt x="2601476" y="673100"/>
                  </a:moveTo>
                  <a:lnTo>
                    <a:pt x="2563437" y="673100"/>
                  </a:lnTo>
                  <a:lnTo>
                    <a:pt x="2556735" y="685800"/>
                  </a:lnTo>
                  <a:lnTo>
                    <a:pt x="2602737" y="685800"/>
                  </a:lnTo>
                  <a:lnTo>
                    <a:pt x="2601476" y="673100"/>
                  </a:lnTo>
                  <a:close/>
                </a:path>
                <a:path w="2609215" h="1422400">
                  <a:moveTo>
                    <a:pt x="2604137" y="647700"/>
                  </a:moveTo>
                  <a:lnTo>
                    <a:pt x="2565576" y="647700"/>
                  </a:lnTo>
                  <a:lnTo>
                    <a:pt x="2561511" y="660400"/>
                  </a:lnTo>
                  <a:lnTo>
                    <a:pt x="2558713" y="660400"/>
                  </a:lnTo>
                  <a:lnTo>
                    <a:pt x="2568499" y="673100"/>
                  </a:lnTo>
                  <a:lnTo>
                    <a:pt x="2603229" y="673100"/>
                  </a:lnTo>
                  <a:lnTo>
                    <a:pt x="2601759" y="660400"/>
                  </a:lnTo>
                  <a:lnTo>
                    <a:pt x="2604137" y="647700"/>
                  </a:lnTo>
                  <a:close/>
                </a:path>
                <a:path w="2609215" h="1422400">
                  <a:moveTo>
                    <a:pt x="22665" y="635000"/>
                  </a:moveTo>
                  <a:lnTo>
                    <a:pt x="11305" y="635000"/>
                  </a:lnTo>
                  <a:lnTo>
                    <a:pt x="9382" y="647700"/>
                  </a:lnTo>
                  <a:lnTo>
                    <a:pt x="7597" y="660400"/>
                  </a:lnTo>
                  <a:lnTo>
                    <a:pt x="14763" y="660400"/>
                  </a:lnTo>
                  <a:lnTo>
                    <a:pt x="13023" y="647700"/>
                  </a:lnTo>
                  <a:lnTo>
                    <a:pt x="15183" y="647700"/>
                  </a:lnTo>
                  <a:lnTo>
                    <a:pt x="22665" y="635000"/>
                  </a:lnTo>
                  <a:close/>
                </a:path>
                <a:path w="2609215" h="1422400">
                  <a:moveTo>
                    <a:pt x="50833" y="647700"/>
                  </a:moveTo>
                  <a:lnTo>
                    <a:pt x="24468" y="647700"/>
                  </a:lnTo>
                  <a:lnTo>
                    <a:pt x="18979" y="660400"/>
                  </a:lnTo>
                  <a:lnTo>
                    <a:pt x="46857" y="660400"/>
                  </a:lnTo>
                  <a:lnTo>
                    <a:pt x="50701" y="648654"/>
                  </a:lnTo>
                  <a:lnTo>
                    <a:pt x="50833" y="647700"/>
                  </a:lnTo>
                  <a:close/>
                </a:path>
                <a:path w="2609215" h="1422400">
                  <a:moveTo>
                    <a:pt x="52877" y="647700"/>
                  </a:moveTo>
                  <a:lnTo>
                    <a:pt x="51013" y="647700"/>
                  </a:lnTo>
                  <a:lnTo>
                    <a:pt x="50701" y="648654"/>
                  </a:lnTo>
                  <a:lnTo>
                    <a:pt x="49081" y="660400"/>
                  </a:lnTo>
                  <a:lnTo>
                    <a:pt x="51418" y="660400"/>
                  </a:lnTo>
                  <a:lnTo>
                    <a:pt x="52877" y="647700"/>
                  </a:lnTo>
                  <a:close/>
                </a:path>
                <a:path w="2609215" h="1422400">
                  <a:moveTo>
                    <a:pt x="2561833" y="647700"/>
                  </a:moveTo>
                  <a:lnTo>
                    <a:pt x="2554601" y="647700"/>
                  </a:lnTo>
                  <a:lnTo>
                    <a:pt x="2554072" y="660400"/>
                  </a:lnTo>
                  <a:lnTo>
                    <a:pt x="2557607" y="660400"/>
                  </a:lnTo>
                  <a:lnTo>
                    <a:pt x="2561833" y="647700"/>
                  </a:lnTo>
                  <a:close/>
                </a:path>
                <a:path w="2609215" h="1422400">
                  <a:moveTo>
                    <a:pt x="57377" y="635000"/>
                  </a:moveTo>
                  <a:lnTo>
                    <a:pt x="28442" y="635000"/>
                  </a:lnTo>
                  <a:lnTo>
                    <a:pt x="28333" y="647700"/>
                  </a:lnTo>
                  <a:lnTo>
                    <a:pt x="55288" y="647700"/>
                  </a:lnTo>
                  <a:lnTo>
                    <a:pt x="57377" y="635000"/>
                  </a:lnTo>
                  <a:close/>
                </a:path>
                <a:path w="2609215" h="1422400">
                  <a:moveTo>
                    <a:pt x="2557707" y="630406"/>
                  </a:moveTo>
                  <a:lnTo>
                    <a:pt x="2554655" y="635000"/>
                  </a:lnTo>
                  <a:lnTo>
                    <a:pt x="2546986" y="647700"/>
                  </a:lnTo>
                  <a:lnTo>
                    <a:pt x="2595252" y="647700"/>
                  </a:lnTo>
                  <a:lnTo>
                    <a:pt x="2592429" y="635000"/>
                  </a:lnTo>
                  <a:lnTo>
                    <a:pt x="2561898" y="635000"/>
                  </a:lnTo>
                  <a:lnTo>
                    <a:pt x="2557707" y="630406"/>
                  </a:lnTo>
                  <a:close/>
                </a:path>
                <a:path w="2609215" h="1422400">
                  <a:moveTo>
                    <a:pt x="54615" y="609600"/>
                  </a:moveTo>
                  <a:lnTo>
                    <a:pt x="12937" y="609600"/>
                  </a:lnTo>
                  <a:lnTo>
                    <a:pt x="14166" y="622300"/>
                  </a:lnTo>
                  <a:lnTo>
                    <a:pt x="14770" y="622300"/>
                  </a:lnTo>
                  <a:lnTo>
                    <a:pt x="13167" y="635000"/>
                  </a:lnTo>
                  <a:lnTo>
                    <a:pt x="49700" y="635000"/>
                  </a:lnTo>
                  <a:lnTo>
                    <a:pt x="49682" y="622300"/>
                  </a:lnTo>
                  <a:lnTo>
                    <a:pt x="54615" y="609600"/>
                  </a:lnTo>
                  <a:close/>
                </a:path>
                <a:path w="2609215" h="1422400">
                  <a:moveTo>
                    <a:pt x="2575807" y="622300"/>
                  </a:moveTo>
                  <a:lnTo>
                    <a:pt x="2563095" y="622300"/>
                  </a:lnTo>
                  <a:lnTo>
                    <a:pt x="2557707" y="630406"/>
                  </a:lnTo>
                  <a:lnTo>
                    <a:pt x="2561898" y="635000"/>
                  </a:lnTo>
                  <a:lnTo>
                    <a:pt x="2569896" y="635000"/>
                  </a:lnTo>
                  <a:lnTo>
                    <a:pt x="2575807" y="622300"/>
                  </a:lnTo>
                  <a:close/>
                </a:path>
                <a:path w="2609215" h="1422400">
                  <a:moveTo>
                    <a:pt x="2582534" y="622300"/>
                  </a:moveTo>
                  <a:lnTo>
                    <a:pt x="2575807" y="622300"/>
                  </a:lnTo>
                  <a:lnTo>
                    <a:pt x="2569896" y="635000"/>
                  </a:lnTo>
                  <a:lnTo>
                    <a:pt x="2583544" y="635000"/>
                  </a:lnTo>
                  <a:lnTo>
                    <a:pt x="2582534" y="622300"/>
                  </a:lnTo>
                  <a:close/>
                </a:path>
                <a:path w="2609215" h="1422400">
                  <a:moveTo>
                    <a:pt x="2600026" y="622300"/>
                  </a:moveTo>
                  <a:lnTo>
                    <a:pt x="2591661" y="622300"/>
                  </a:lnTo>
                  <a:lnTo>
                    <a:pt x="2586639" y="635000"/>
                  </a:lnTo>
                  <a:lnTo>
                    <a:pt x="2603145" y="635000"/>
                  </a:lnTo>
                  <a:lnTo>
                    <a:pt x="2600026" y="622300"/>
                  </a:lnTo>
                  <a:close/>
                </a:path>
                <a:path w="2609215" h="1422400">
                  <a:moveTo>
                    <a:pt x="2563095" y="622300"/>
                  </a:moveTo>
                  <a:lnTo>
                    <a:pt x="2550311" y="622300"/>
                  </a:lnTo>
                  <a:lnTo>
                    <a:pt x="2557707" y="630406"/>
                  </a:lnTo>
                  <a:lnTo>
                    <a:pt x="2563095" y="622300"/>
                  </a:lnTo>
                  <a:close/>
                </a:path>
                <a:path w="2609215" h="1422400">
                  <a:moveTo>
                    <a:pt x="2583605" y="596900"/>
                  </a:moveTo>
                  <a:lnTo>
                    <a:pt x="2551671" y="596900"/>
                  </a:lnTo>
                  <a:lnTo>
                    <a:pt x="2551461" y="609600"/>
                  </a:lnTo>
                  <a:lnTo>
                    <a:pt x="2554074" y="622300"/>
                  </a:lnTo>
                  <a:lnTo>
                    <a:pt x="2596699" y="622300"/>
                  </a:lnTo>
                  <a:lnTo>
                    <a:pt x="2594339" y="609600"/>
                  </a:lnTo>
                  <a:lnTo>
                    <a:pt x="2586630" y="609600"/>
                  </a:lnTo>
                  <a:lnTo>
                    <a:pt x="2583605" y="596900"/>
                  </a:lnTo>
                  <a:close/>
                </a:path>
                <a:path w="2609215" h="1422400">
                  <a:moveTo>
                    <a:pt x="62713" y="584200"/>
                  </a:moveTo>
                  <a:lnTo>
                    <a:pt x="29111" y="584200"/>
                  </a:lnTo>
                  <a:lnTo>
                    <a:pt x="19730" y="596900"/>
                  </a:lnTo>
                  <a:lnTo>
                    <a:pt x="18769" y="609600"/>
                  </a:lnTo>
                  <a:lnTo>
                    <a:pt x="60444" y="609600"/>
                  </a:lnTo>
                  <a:lnTo>
                    <a:pt x="59605" y="596900"/>
                  </a:lnTo>
                  <a:lnTo>
                    <a:pt x="66978" y="596900"/>
                  </a:lnTo>
                  <a:lnTo>
                    <a:pt x="62713" y="584200"/>
                  </a:lnTo>
                  <a:close/>
                </a:path>
                <a:path w="2609215" h="1422400">
                  <a:moveTo>
                    <a:pt x="70785" y="596900"/>
                  </a:moveTo>
                  <a:lnTo>
                    <a:pt x="66998" y="609600"/>
                  </a:lnTo>
                  <a:lnTo>
                    <a:pt x="70328" y="609600"/>
                  </a:lnTo>
                  <a:lnTo>
                    <a:pt x="70785" y="596900"/>
                  </a:lnTo>
                  <a:close/>
                </a:path>
                <a:path w="2609215" h="1422400">
                  <a:moveTo>
                    <a:pt x="2574231" y="558800"/>
                  </a:moveTo>
                  <a:lnTo>
                    <a:pt x="2530857" y="558800"/>
                  </a:lnTo>
                  <a:lnTo>
                    <a:pt x="2540388" y="571500"/>
                  </a:lnTo>
                  <a:lnTo>
                    <a:pt x="2544890" y="584200"/>
                  </a:lnTo>
                  <a:lnTo>
                    <a:pt x="2550281" y="584200"/>
                  </a:lnTo>
                  <a:lnTo>
                    <a:pt x="2544001" y="596900"/>
                  </a:lnTo>
                  <a:lnTo>
                    <a:pt x="2583605" y="596900"/>
                  </a:lnTo>
                  <a:lnTo>
                    <a:pt x="2589225" y="609600"/>
                  </a:lnTo>
                  <a:lnTo>
                    <a:pt x="2594339" y="609600"/>
                  </a:lnTo>
                  <a:lnTo>
                    <a:pt x="2591979" y="596900"/>
                  </a:lnTo>
                  <a:lnTo>
                    <a:pt x="2586872" y="584200"/>
                  </a:lnTo>
                  <a:lnTo>
                    <a:pt x="2584020" y="571500"/>
                  </a:lnTo>
                  <a:lnTo>
                    <a:pt x="2580710" y="571500"/>
                  </a:lnTo>
                  <a:lnTo>
                    <a:pt x="2574231" y="558800"/>
                  </a:lnTo>
                  <a:close/>
                </a:path>
                <a:path w="2609215" h="1422400">
                  <a:moveTo>
                    <a:pt x="73605" y="578350"/>
                  </a:moveTo>
                  <a:lnTo>
                    <a:pt x="71828" y="580944"/>
                  </a:lnTo>
                  <a:lnTo>
                    <a:pt x="70553" y="584200"/>
                  </a:lnTo>
                  <a:lnTo>
                    <a:pt x="65438" y="584200"/>
                  </a:lnTo>
                  <a:lnTo>
                    <a:pt x="66978" y="596900"/>
                  </a:lnTo>
                  <a:lnTo>
                    <a:pt x="68984" y="596900"/>
                  </a:lnTo>
                  <a:lnTo>
                    <a:pt x="76527" y="584200"/>
                  </a:lnTo>
                  <a:lnTo>
                    <a:pt x="73605" y="578350"/>
                  </a:lnTo>
                  <a:close/>
                </a:path>
                <a:path w="2609215" h="1422400">
                  <a:moveTo>
                    <a:pt x="2532452" y="571500"/>
                  </a:moveTo>
                  <a:lnTo>
                    <a:pt x="2533864" y="596900"/>
                  </a:lnTo>
                  <a:lnTo>
                    <a:pt x="2544001" y="596900"/>
                  </a:lnTo>
                  <a:lnTo>
                    <a:pt x="2539023" y="584200"/>
                  </a:lnTo>
                  <a:lnTo>
                    <a:pt x="2544890" y="584200"/>
                  </a:lnTo>
                  <a:lnTo>
                    <a:pt x="2532452" y="571500"/>
                  </a:lnTo>
                  <a:close/>
                </a:path>
                <a:path w="2609215" h="1422400">
                  <a:moveTo>
                    <a:pt x="70181" y="571500"/>
                  </a:moveTo>
                  <a:lnTo>
                    <a:pt x="29053" y="571500"/>
                  </a:lnTo>
                  <a:lnTo>
                    <a:pt x="25984" y="584200"/>
                  </a:lnTo>
                  <a:lnTo>
                    <a:pt x="69599" y="584200"/>
                  </a:lnTo>
                  <a:lnTo>
                    <a:pt x="71828" y="580944"/>
                  </a:lnTo>
                  <a:lnTo>
                    <a:pt x="73178" y="577498"/>
                  </a:lnTo>
                  <a:lnTo>
                    <a:pt x="70181" y="571500"/>
                  </a:lnTo>
                  <a:close/>
                </a:path>
                <a:path w="2609215" h="1422400">
                  <a:moveTo>
                    <a:pt x="71828" y="580944"/>
                  </a:moveTo>
                  <a:lnTo>
                    <a:pt x="69599" y="584200"/>
                  </a:lnTo>
                  <a:lnTo>
                    <a:pt x="70553" y="584200"/>
                  </a:lnTo>
                  <a:lnTo>
                    <a:pt x="71828" y="580944"/>
                  </a:lnTo>
                  <a:close/>
                </a:path>
                <a:path w="2609215" h="1422400">
                  <a:moveTo>
                    <a:pt x="78893" y="558800"/>
                  </a:moveTo>
                  <a:lnTo>
                    <a:pt x="75528" y="571500"/>
                  </a:lnTo>
                  <a:lnTo>
                    <a:pt x="73178" y="577498"/>
                  </a:lnTo>
                  <a:lnTo>
                    <a:pt x="73605" y="578350"/>
                  </a:lnTo>
                  <a:lnTo>
                    <a:pt x="78296" y="571500"/>
                  </a:lnTo>
                  <a:lnTo>
                    <a:pt x="79982" y="571500"/>
                  </a:lnTo>
                  <a:lnTo>
                    <a:pt x="78893" y="558800"/>
                  </a:lnTo>
                  <a:close/>
                </a:path>
                <a:path w="2609215" h="1422400">
                  <a:moveTo>
                    <a:pt x="77333" y="546100"/>
                  </a:moveTo>
                  <a:lnTo>
                    <a:pt x="33546" y="546100"/>
                  </a:lnTo>
                  <a:lnTo>
                    <a:pt x="31900" y="558800"/>
                  </a:lnTo>
                  <a:lnTo>
                    <a:pt x="36413" y="571500"/>
                  </a:lnTo>
                  <a:lnTo>
                    <a:pt x="67343" y="571500"/>
                  </a:lnTo>
                  <a:lnTo>
                    <a:pt x="71513" y="558800"/>
                  </a:lnTo>
                  <a:lnTo>
                    <a:pt x="77333" y="546100"/>
                  </a:lnTo>
                  <a:close/>
                </a:path>
                <a:path w="2609215" h="1422400">
                  <a:moveTo>
                    <a:pt x="2530857" y="558800"/>
                  </a:moveTo>
                  <a:lnTo>
                    <a:pt x="2519725" y="558800"/>
                  </a:lnTo>
                  <a:lnTo>
                    <a:pt x="2522984" y="571500"/>
                  </a:lnTo>
                  <a:lnTo>
                    <a:pt x="2528211" y="571500"/>
                  </a:lnTo>
                  <a:lnTo>
                    <a:pt x="2530857" y="558800"/>
                  </a:lnTo>
                  <a:close/>
                </a:path>
                <a:path w="2609215" h="1422400">
                  <a:moveTo>
                    <a:pt x="68521" y="520700"/>
                  </a:moveTo>
                  <a:lnTo>
                    <a:pt x="48857" y="520700"/>
                  </a:lnTo>
                  <a:lnTo>
                    <a:pt x="46378" y="533400"/>
                  </a:lnTo>
                  <a:lnTo>
                    <a:pt x="45663" y="546100"/>
                  </a:lnTo>
                  <a:lnTo>
                    <a:pt x="77333" y="546100"/>
                  </a:lnTo>
                  <a:lnTo>
                    <a:pt x="79448" y="558800"/>
                  </a:lnTo>
                  <a:lnTo>
                    <a:pt x="85475" y="558800"/>
                  </a:lnTo>
                  <a:lnTo>
                    <a:pt x="89437" y="546100"/>
                  </a:lnTo>
                  <a:lnTo>
                    <a:pt x="85630" y="533400"/>
                  </a:lnTo>
                  <a:lnTo>
                    <a:pt x="75040" y="533400"/>
                  </a:lnTo>
                  <a:lnTo>
                    <a:pt x="68521" y="520700"/>
                  </a:lnTo>
                  <a:close/>
                </a:path>
                <a:path w="2609215" h="1422400">
                  <a:moveTo>
                    <a:pt x="2574273" y="546100"/>
                  </a:moveTo>
                  <a:lnTo>
                    <a:pt x="2524128" y="546100"/>
                  </a:lnTo>
                  <a:lnTo>
                    <a:pt x="2528834" y="558800"/>
                  </a:lnTo>
                  <a:lnTo>
                    <a:pt x="2577255" y="558800"/>
                  </a:lnTo>
                  <a:lnTo>
                    <a:pt x="2574273" y="546100"/>
                  </a:lnTo>
                  <a:close/>
                </a:path>
                <a:path w="2609215" h="1422400">
                  <a:moveTo>
                    <a:pt x="2530490" y="520700"/>
                  </a:moveTo>
                  <a:lnTo>
                    <a:pt x="2524124" y="520700"/>
                  </a:lnTo>
                  <a:lnTo>
                    <a:pt x="2524086" y="533400"/>
                  </a:lnTo>
                  <a:lnTo>
                    <a:pt x="2531049" y="546100"/>
                  </a:lnTo>
                  <a:lnTo>
                    <a:pt x="2536291" y="546100"/>
                  </a:lnTo>
                  <a:lnTo>
                    <a:pt x="2531714" y="533400"/>
                  </a:lnTo>
                  <a:lnTo>
                    <a:pt x="2530490" y="520700"/>
                  </a:lnTo>
                  <a:close/>
                </a:path>
                <a:path w="2609215" h="1422400">
                  <a:moveTo>
                    <a:pt x="2559320" y="520700"/>
                  </a:moveTo>
                  <a:lnTo>
                    <a:pt x="2530490" y="520700"/>
                  </a:lnTo>
                  <a:lnTo>
                    <a:pt x="2538420" y="533400"/>
                  </a:lnTo>
                  <a:lnTo>
                    <a:pt x="2536291" y="546100"/>
                  </a:lnTo>
                  <a:lnTo>
                    <a:pt x="2569777" y="546100"/>
                  </a:lnTo>
                  <a:lnTo>
                    <a:pt x="2569424" y="533400"/>
                  </a:lnTo>
                  <a:lnTo>
                    <a:pt x="2559320" y="520700"/>
                  </a:lnTo>
                  <a:close/>
                </a:path>
                <a:path w="2609215" h="1422400">
                  <a:moveTo>
                    <a:pt x="108376" y="482600"/>
                  </a:moveTo>
                  <a:lnTo>
                    <a:pt x="73113" y="482600"/>
                  </a:lnTo>
                  <a:lnTo>
                    <a:pt x="58859" y="495300"/>
                  </a:lnTo>
                  <a:lnTo>
                    <a:pt x="60228" y="508000"/>
                  </a:lnTo>
                  <a:lnTo>
                    <a:pt x="68521" y="520700"/>
                  </a:lnTo>
                  <a:lnTo>
                    <a:pt x="75040" y="533400"/>
                  </a:lnTo>
                  <a:lnTo>
                    <a:pt x="85630" y="533400"/>
                  </a:lnTo>
                  <a:lnTo>
                    <a:pt x="78902" y="520700"/>
                  </a:lnTo>
                  <a:lnTo>
                    <a:pt x="91324" y="520700"/>
                  </a:lnTo>
                  <a:lnTo>
                    <a:pt x="96668" y="508000"/>
                  </a:lnTo>
                  <a:lnTo>
                    <a:pt x="103927" y="495300"/>
                  </a:lnTo>
                  <a:lnTo>
                    <a:pt x="108376" y="482600"/>
                  </a:lnTo>
                  <a:close/>
                </a:path>
                <a:path w="2609215" h="1422400">
                  <a:moveTo>
                    <a:pt x="96631" y="520700"/>
                  </a:moveTo>
                  <a:lnTo>
                    <a:pt x="78902" y="520700"/>
                  </a:lnTo>
                  <a:lnTo>
                    <a:pt x="85630" y="533400"/>
                  </a:lnTo>
                  <a:lnTo>
                    <a:pt x="103965" y="533400"/>
                  </a:lnTo>
                  <a:lnTo>
                    <a:pt x="96631" y="520700"/>
                  </a:lnTo>
                  <a:close/>
                </a:path>
                <a:path w="2609215" h="1422400">
                  <a:moveTo>
                    <a:pt x="118775" y="482600"/>
                  </a:moveTo>
                  <a:lnTo>
                    <a:pt x="108376" y="482600"/>
                  </a:lnTo>
                  <a:lnTo>
                    <a:pt x="105290" y="508000"/>
                  </a:lnTo>
                  <a:lnTo>
                    <a:pt x="92623" y="520700"/>
                  </a:lnTo>
                  <a:lnTo>
                    <a:pt x="108934" y="520700"/>
                  </a:lnTo>
                  <a:lnTo>
                    <a:pt x="107709" y="508000"/>
                  </a:lnTo>
                  <a:lnTo>
                    <a:pt x="114054" y="508000"/>
                  </a:lnTo>
                  <a:lnTo>
                    <a:pt x="109404" y="495300"/>
                  </a:lnTo>
                  <a:lnTo>
                    <a:pt x="120720" y="495300"/>
                  </a:lnTo>
                  <a:lnTo>
                    <a:pt x="118775" y="482600"/>
                  </a:lnTo>
                  <a:close/>
                </a:path>
                <a:path w="2609215" h="1422400">
                  <a:moveTo>
                    <a:pt x="114054" y="508000"/>
                  </a:moveTo>
                  <a:lnTo>
                    <a:pt x="112574" y="508000"/>
                  </a:lnTo>
                  <a:lnTo>
                    <a:pt x="108934" y="520700"/>
                  </a:lnTo>
                  <a:lnTo>
                    <a:pt x="111161" y="520700"/>
                  </a:lnTo>
                  <a:lnTo>
                    <a:pt x="114054" y="508000"/>
                  </a:lnTo>
                  <a:close/>
                </a:path>
                <a:path w="2609215" h="1422400">
                  <a:moveTo>
                    <a:pt x="2543330" y="495300"/>
                  </a:moveTo>
                  <a:lnTo>
                    <a:pt x="2502097" y="495300"/>
                  </a:lnTo>
                  <a:lnTo>
                    <a:pt x="2502214" y="497412"/>
                  </a:lnTo>
                  <a:lnTo>
                    <a:pt x="2511385" y="508000"/>
                  </a:lnTo>
                  <a:lnTo>
                    <a:pt x="2514637" y="520700"/>
                  </a:lnTo>
                  <a:lnTo>
                    <a:pt x="2550450" y="520700"/>
                  </a:lnTo>
                  <a:lnTo>
                    <a:pt x="2550234" y="508000"/>
                  </a:lnTo>
                  <a:lnTo>
                    <a:pt x="2545479" y="508000"/>
                  </a:lnTo>
                  <a:lnTo>
                    <a:pt x="2543330" y="495300"/>
                  </a:lnTo>
                  <a:close/>
                </a:path>
                <a:path w="2609215" h="1422400">
                  <a:moveTo>
                    <a:pt x="2501526" y="496618"/>
                  </a:moveTo>
                  <a:lnTo>
                    <a:pt x="2496600" y="508000"/>
                  </a:lnTo>
                  <a:lnTo>
                    <a:pt x="2502798" y="508000"/>
                  </a:lnTo>
                  <a:lnTo>
                    <a:pt x="2502214" y="497412"/>
                  </a:lnTo>
                  <a:lnTo>
                    <a:pt x="2501526" y="496618"/>
                  </a:lnTo>
                  <a:close/>
                </a:path>
                <a:path w="2609215" h="1422400">
                  <a:moveTo>
                    <a:pt x="2541480" y="482600"/>
                  </a:moveTo>
                  <a:lnTo>
                    <a:pt x="2498754" y="482600"/>
                  </a:lnTo>
                  <a:lnTo>
                    <a:pt x="2498197" y="495300"/>
                  </a:lnTo>
                  <a:lnTo>
                    <a:pt x="2544462" y="495300"/>
                  </a:lnTo>
                  <a:lnTo>
                    <a:pt x="2547120" y="508000"/>
                  </a:lnTo>
                  <a:lnTo>
                    <a:pt x="2550234" y="508000"/>
                  </a:lnTo>
                  <a:lnTo>
                    <a:pt x="2551404" y="495300"/>
                  </a:lnTo>
                  <a:lnTo>
                    <a:pt x="2541480" y="482600"/>
                  </a:lnTo>
                  <a:close/>
                </a:path>
                <a:path w="2609215" h="1422400">
                  <a:moveTo>
                    <a:pt x="2502097" y="495300"/>
                  </a:moveTo>
                  <a:lnTo>
                    <a:pt x="2500383" y="495300"/>
                  </a:lnTo>
                  <a:lnTo>
                    <a:pt x="2501526" y="496618"/>
                  </a:lnTo>
                  <a:lnTo>
                    <a:pt x="2502097" y="495300"/>
                  </a:lnTo>
                  <a:close/>
                </a:path>
                <a:path w="2609215" h="1422400">
                  <a:moveTo>
                    <a:pt x="128098" y="482600"/>
                  </a:moveTo>
                  <a:lnTo>
                    <a:pt x="122117" y="482600"/>
                  </a:lnTo>
                  <a:lnTo>
                    <a:pt x="120720" y="495300"/>
                  </a:lnTo>
                  <a:lnTo>
                    <a:pt x="127415" y="495300"/>
                  </a:lnTo>
                  <a:lnTo>
                    <a:pt x="128098" y="482600"/>
                  </a:lnTo>
                  <a:close/>
                </a:path>
                <a:path w="2609215" h="1422400">
                  <a:moveTo>
                    <a:pt x="2529862" y="457200"/>
                  </a:moveTo>
                  <a:lnTo>
                    <a:pt x="2528243" y="469900"/>
                  </a:lnTo>
                  <a:lnTo>
                    <a:pt x="2480751" y="469900"/>
                  </a:lnTo>
                  <a:lnTo>
                    <a:pt x="2478351" y="482600"/>
                  </a:lnTo>
                  <a:lnTo>
                    <a:pt x="2489218" y="495300"/>
                  </a:lnTo>
                  <a:lnTo>
                    <a:pt x="2493830" y="495300"/>
                  </a:lnTo>
                  <a:lnTo>
                    <a:pt x="2490579" y="482600"/>
                  </a:lnTo>
                  <a:lnTo>
                    <a:pt x="2541480" y="482600"/>
                  </a:lnTo>
                  <a:lnTo>
                    <a:pt x="2534287" y="469900"/>
                  </a:lnTo>
                  <a:lnTo>
                    <a:pt x="2529862" y="457200"/>
                  </a:lnTo>
                  <a:close/>
                </a:path>
                <a:path w="2609215" h="1422400">
                  <a:moveTo>
                    <a:pt x="83949" y="469900"/>
                  </a:moveTo>
                  <a:lnTo>
                    <a:pt x="74569" y="469900"/>
                  </a:lnTo>
                  <a:lnTo>
                    <a:pt x="73228" y="482600"/>
                  </a:lnTo>
                  <a:lnTo>
                    <a:pt x="86055" y="482600"/>
                  </a:lnTo>
                  <a:lnTo>
                    <a:pt x="83949" y="469900"/>
                  </a:lnTo>
                  <a:close/>
                </a:path>
                <a:path w="2609215" h="1422400">
                  <a:moveTo>
                    <a:pt x="131646" y="457200"/>
                  </a:moveTo>
                  <a:lnTo>
                    <a:pt x="88351" y="457200"/>
                  </a:lnTo>
                  <a:lnTo>
                    <a:pt x="93166" y="469900"/>
                  </a:lnTo>
                  <a:lnTo>
                    <a:pt x="95961" y="469900"/>
                  </a:lnTo>
                  <a:lnTo>
                    <a:pt x="86055" y="482600"/>
                  </a:lnTo>
                  <a:lnTo>
                    <a:pt x="122946" y="482600"/>
                  </a:lnTo>
                  <a:lnTo>
                    <a:pt x="121085" y="469900"/>
                  </a:lnTo>
                  <a:lnTo>
                    <a:pt x="131646" y="457200"/>
                  </a:lnTo>
                  <a:close/>
                </a:path>
                <a:path w="2609215" h="1422400">
                  <a:moveTo>
                    <a:pt x="2471346" y="457200"/>
                  </a:moveTo>
                  <a:lnTo>
                    <a:pt x="2471187" y="457200"/>
                  </a:lnTo>
                  <a:lnTo>
                    <a:pt x="2472737" y="469900"/>
                  </a:lnTo>
                  <a:lnTo>
                    <a:pt x="2471346" y="457200"/>
                  </a:lnTo>
                  <a:close/>
                </a:path>
                <a:path w="2609215" h="1422400">
                  <a:moveTo>
                    <a:pt x="2479545" y="457200"/>
                  </a:moveTo>
                  <a:lnTo>
                    <a:pt x="2476674" y="457200"/>
                  </a:lnTo>
                  <a:lnTo>
                    <a:pt x="2478768" y="469900"/>
                  </a:lnTo>
                  <a:lnTo>
                    <a:pt x="2482028" y="469900"/>
                  </a:lnTo>
                  <a:lnTo>
                    <a:pt x="2479545" y="457200"/>
                  </a:lnTo>
                  <a:close/>
                </a:path>
                <a:path w="2609215" h="1422400">
                  <a:moveTo>
                    <a:pt x="2484715" y="457200"/>
                  </a:moveTo>
                  <a:lnTo>
                    <a:pt x="2483333" y="469900"/>
                  </a:lnTo>
                  <a:lnTo>
                    <a:pt x="2489490" y="469900"/>
                  </a:lnTo>
                  <a:lnTo>
                    <a:pt x="2489529" y="467570"/>
                  </a:lnTo>
                  <a:lnTo>
                    <a:pt x="2484715" y="457200"/>
                  </a:lnTo>
                  <a:close/>
                </a:path>
                <a:path w="2609215" h="1422400">
                  <a:moveTo>
                    <a:pt x="2519209" y="457200"/>
                  </a:moveTo>
                  <a:lnTo>
                    <a:pt x="2489702" y="457200"/>
                  </a:lnTo>
                  <a:lnTo>
                    <a:pt x="2489529" y="467570"/>
                  </a:lnTo>
                  <a:lnTo>
                    <a:pt x="2490610" y="469900"/>
                  </a:lnTo>
                  <a:lnTo>
                    <a:pt x="2524082" y="469900"/>
                  </a:lnTo>
                  <a:lnTo>
                    <a:pt x="2519209" y="457200"/>
                  </a:lnTo>
                  <a:close/>
                </a:path>
                <a:path w="2609215" h="1422400">
                  <a:moveTo>
                    <a:pt x="147351" y="444500"/>
                  </a:moveTo>
                  <a:lnTo>
                    <a:pt x="99919" y="444500"/>
                  </a:lnTo>
                  <a:lnTo>
                    <a:pt x="88330" y="457200"/>
                  </a:lnTo>
                  <a:lnTo>
                    <a:pt x="142284" y="457200"/>
                  </a:lnTo>
                  <a:lnTo>
                    <a:pt x="147544" y="449362"/>
                  </a:lnTo>
                  <a:lnTo>
                    <a:pt x="147351" y="444500"/>
                  </a:lnTo>
                  <a:close/>
                </a:path>
                <a:path w="2609215" h="1422400">
                  <a:moveTo>
                    <a:pt x="151798" y="444500"/>
                  </a:moveTo>
                  <a:lnTo>
                    <a:pt x="150807" y="444500"/>
                  </a:lnTo>
                  <a:lnTo>
                    <a:pt x="147544" y="449362"/>
                  </a:lnTo>
                  <a:lnTo>
                    <a:pt x="147854" y="457200"/>
                  </a:lnTo>
                  <a:lnTo>
                    <a:pt x="151798" y="444500"/>
                  </a:lnTo>
                  <a:close/>
                </a:path>
                <a:path w="2609215" h="1422400">
                  <a:moveTo>
                    <a:pt x="2511141" y="431800"/>
                  </a:moveTo>
                  <a:lnTo>
                    <a:pt x="2458475" y="431800"/>
                  </a:lnTo>
                  <a:lnTo>
                    <a:pt x="2462851" y="444500"/>
                  </a:lnTo>
                  <a:lnTo>
                    <a:pt x="2450899" y="444500"/>
                  </a:lnTo>
                  <a:lnTo>
                    <a:pt x="2460181" y="457200"/>
                  </a:lnTo>
                  <a:lnTo>
                    <a:pt x="2522725" y="457200"/>
                  </a:lnTo>
                  <a:lnTo>
                    <a:pt x="2511141" y="431800"/>
                  </a:lnTo>
                  <a:close/>
                </a:path>
                <a:path w="2609215" h="1422400">
                  <a:moveTo>
                    <a:pt x="121573" y="431800"/>
                  </a:moveTo>
                  <a:lnTo>
                    <a:pt x="104144" y="431800"/>
                  </a:lnTo>
                  <a:lnTo>
                    <a:pt x="100855" y="444500"/>
                  </a:lnTo>
                  <a:lnTo>
                    <a:pt x="123342" y="444500"/>
                  </a:lnTo>
                  <a:lnTo>
                    <a:pt x="121573" y="431800"/>
                  </a:lnTo>
                  <a:close/>
                </a:path>
                <a:path w="2609215" h="1422400">
                  <a:moveTo>
                    <a:pt x="162588" y="431800"/>
                  </a:moveTo>
                  <a:lnTo>
                    <a:pt x="121573" y="431800"/>
                  </a:lnTo>
                  <a:lnTo>
                    <a:pt x="123342" y="444500"/>
                  </a:lnTo>
                  <a:lnTo>
                    <a:pt x="158650" y="444500"/>
                  </a:lnTo>
                  <a:lnTo>
                    <a:pt x="162588" y="431800"/>
                  </a:lnTo>
                  <a:close/>
                </a:path>
                <a:path w="2609215" h="1422400">
                  <a:moveTo>
                    <a:pt x="2458475" y="431800"/>
                  </a:moveTo>
                  <a:lnTo>
                    <a:pt x="2449703" y="431800"/>
                  </a:lnTo>
                  <a:lnTo>
                    <a:pt x="2451449" y="444500"/>
                  </a:lnTo>
                  <a:lnTo>
                    <a:pt x="2457704" y="444500"/>
                  </a:lnTo>
                  <a:lnTo>
                    <a:pt x="2458475" y="431800"/>
                  </a:lnTo>
                  <a:close/>
                </a:path>
                <a:path w="2609215" h="1422400">
                  <a:moveTo>
                    <a:pt x="174723" y="406400"/>
                  </a:moveTo>
                  <a:lnTo>
                    <a:pt x="127220" y="406400"/>
                  </a:lnTo>
                  <a:lnTo>
                    <a:pt x="119118" y="419100"/>
                  </a:lnTo>
                  <a:lnTo>
                    <a:pt x="112919" y="419100"/>
                  </a:lnTo>
                  <a:lnTo>
                    <a:pt x="110568" y="431800"/>
                  </a:lnTo>
                  <a:lnTo>
                    <a:pt x="155100" y="431800"/>
                  </a:lnTo>
                  <a:lnTo>
                    <a:pt x="174723" y="406400"/>
                  </a:lnTo>
                  <a:close/>
                </a:path>
                <a:path w="2609215" h="1422400">
                  <a:moveTo>
                    <a:pt x="2500725" y="419100"/>
                  </a:moveTo>
                  <a:lnTo>
                    <a:pt x="2445122" y="419100"/>
                  </a:lnTo>
                  <a:lnTo>
                    <a:pt x="2454088" y="431800"/>
                  </a:lnTo>
                  <a:lnTo>
                    <a:pt x="2499021" y="431800"/>
                  </a:lnTo>
                  <a:lnTo>
                    <a:pt x="2500725" y="419100"/>
                  </a:lnTo>
                  <a:close/>
                </a:path>
                <a:path w="2609215" h="1422400">
                  <a:moveTo>
                    <a:pt x="2507064" y="419100"/>
                  </a:moveTo>
                  <a:lnTo>
                    <a:pt x="2503836" y="419100"/>
                  </a:lnTo>
                  <a:lnTo>
                    <a:pt x="2507123" y="431800"/>
                  </a:lnTo>
                  <a:lnTo>
                    <a:pt x="2507064" y="419100"/>
                  </a:lnTo>
                  <a:close/>
                </a:path>
                <a:path w="2609215" h="1422400">
                  <a:moveTo>
                    <a:pt x="183527" y="406400"/>
                  </a:moveTo>
                  <a:lnTo>
                    <a:pt x="174723" y="406400"/>
                  </a:lnTo>
                  <a:lnTo>
                    <a:pt x="182032" y="419100"/>
                  </a:lnTo>
                  <a:lnTo>
                    <a:pt x="183527" y="406400"/>
                  </a:lnTo>
                  <a:close/>
                </a:path>
                <a:path w="2609215" h="1422400">
                  <a:moveTo>
                    <a:pt x="2481793" y="406400"/>
                  </a:moveTo>
                  <a:lnTo>
                    <a:pt x="2435998" y="406400"/>
                  </a:lnTo>
                  <a:lnTo>
                    <a:pt x="2438643" y="419100"/>
                  </a:lnTo>
                  <a:lnTo>
                    <a:pt x="2486705" y="419100"/>
                  </a:lnTo>
                  <a:lnTo>
                    <a:pt x="2481793" y="406400"/>
                  </a:lnTo>
                  <a:close/>
                </a:path>
                <a:path w="2609215" h="1422400">
                  <a:moveTo>
                    <a:pt x="202810" y="393700"/>
                  </a:moveTo>
                  <a:lnTo>
                    <a:pt x="131436" y="393700"/>
                  </a:lnTo>
                  <a:lnTo>
                    <a:pt x="134070" y="406400"/>
                  </a:lnTo>
                  <a:lnTo>
                    <a:pt x="201122" y="406400"/>
                  </a:lnTo>
                  <a:lnTo>
                    <a:pt x="202810" y="393700"/>
                  </a:lnTo>
                  <a:close/>
                </a:path>
                <a:path w="2609215" h="1422400">
                  <a:moveTo>
                    <a:pt x="2414561" y="393700"/>
                  </a:moveTo>
                  <a:lnTo>
                    <a:pt x="2417461" y="406400"/>
                  </a:lnTo>
                  <a:lnTo>
                    <a:pt x="2418407" y="406400"/>
                  </a:lnTo>
                  <a:lnTo>
                    <a:pt x="2414561" y="393700"/>
                  </a:lnTo>
                  <a:close/>
                </a:path>
                <a:path w="2609215" h="1422400">
                  <a:moveTo>
                    <a:pt x="2480738" y="393700"/>
                  </a:moveTo>
                  <a:lnTo>
                    <a:pt x="2417463" y="393700"/>
                  </a:lnTo>
                  <a:lnTo>
                    <a:pt x="2424179" y="406400"/>
                  </a:lnTo>
                  <a:lnTo>
                    <a:pt x="2482132" y="406400"/>
                  </a:lnTo>
                  <a:lnTo>
                    <a:pt x="2480738" y="3937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56875" y="368300"/>
                  </a:lnTo>
                  <a:lnTo>
                    <a:pt x="153383" y="381000"/>
                  </a:lnTo>
                  <a:lnTo>
                    <a:pt x="135249" y="393700"/>
                  </a:lnTo>
                  <a:lnTo>
                    <a:pt x="172002" y="393700"/>
                  </a:lnTo>
                  <a:lnTo>
                    <a:pt x="175539" y="381000"/>
                  </a:lnTo>
                  <a:lnTo>
                    <a:pt x="162038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07842" y="368300"/>
                  </a:moveTo>
                  <a:lnTo>
                    <a:pt x="165483" y="368300"/>
                  </a:lnTo>
                  <a:lnTo>
                    <a:pt x="163425" y="381000"/>
                  </a:lnTo>
                  <a:lnTo>
                    <a:pt x="178763" y="381000"/>
                  </a:lnTo>
                  <a:lnTo>
                    <a:pt x="174911" y="393700"/>
                  </a:lnTo>
                  <a:lnTo>
                    <a:pt x="195821" y="393700"/>
                  </a:lnTo>
                  <a:lnTo>
                    <a:pt x="207842" y="368300"/>
                  </a:lnTo>
                  <a:close/>
                </a:path>
                <a:path w="2609215" h="1422400">
                  <a:moveTo>
                    <a:pt x="2440035" y="355600"/>
                  </a:moveTo>
                  <a:lnTo>
                    <a:pt x="2431075" y="368300"/>
                  </a:lnTo>
                  <a:lnTo>
                    <a:pt x="2394527" y="368300"/>
                  </a:lnTo>
                  <a:lnTo>
                    <a:pt x="2403057" y="381000"/>
                  </a:lnTo>
                  <a:lnTo>
                    <a:pt x="2393378" y="381000"/>
                  </a:lnTo>
                  <a:lnTo>
                    <a:pt x="2396874" y="393700"/>
                  </a:lnTo>
                  <a:lnTo>
                    <a:pt x="2463078" y="393700"/>
                  </a:lnTo>
                  <a:lnTo>
                    <a:pt x="2454580" y="381000"/>
                  </a:lnTo>
                  <a:lnTo>
                    <a:pt x="2448456" y="368249"/>
                  </a:lnTo>
                  <a:lnTo>
                    <a:pt x="2440035" y="3556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62038" y="381000"/>
                  </a:lnTo>
                  <a:lnTo>
                    <a:pt x="163425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23483" y="368300"/>
                  </a:moveTo>
                  <a:lnTo>
                    <a:pt x="207842" y="368300"/>
                  </a:lnTo>
                  <a:lnTo>
                    <a:pt x="212808" y="381000"/>
                  </a:lnTo>
                  <a:lnTo>
                    <a:pt x="218334" y="381000"/>
                  </a:lnTo>
                  <a:lnTo>
                    <a:pt x="223483" y="368300"/>
                  </a:lnTo>
                  <a:close/>
                </a:path>
                <a:path w="2609215" h="1422400">
                  <a:moveTo>
                    <a:pt x="228185" y="368300"/>
                  </a:moveTo>
                  <a:lnTo>
                    <a:pt x="223483" y="368300"/>
                  </a:lnTo>
                  <a:lnTo>
                    <a:pt x="227318" y="381000"/>
                  </a:lnTo>
                  <a:lnTo>
                    <a:pt x="228185" y="368300"/>
                  </a:lnTo>
                  <a:close/>
                </a:path>
                <a:path w="2609215" h="1422400">
                  <a:moveTo>
                    <a:pt x="186710" y="342900"/>
                  </a:moveTo>
                  <a:lnTo>
                    <a:pt x="177529" y="355600"/>
                  </a:lnTo>
                  <a:lnTo>
                    <a:pt x="174302" y="368300"/>
                  </a:lnTo>
                  <a:lnTo>
                    <a:pt x="194136" y="368300"/>
                  </a:lnTo>
                  <a:lnTo>
                    <a:pt x="191015" y="355600"/>
                  </a:lnTo>
                  <a:lnTo>
                    <a:pt x="197378" y="355600"/>
                  </a:lnTo>
                  <a:lnTo>
                    <a:pt x="186710" y="342900"/>
                  </a:lnTo>
                  <a:close/>
                </a:path>
                <a:path w="2609215" h="1422400">
                  <a:moveTo>
                    <a:pt x="200498" y="368276"/>
                  </a:moveTo>
                  <a:close/>
                </a:path>
                <a:path w="2609215" h="1422400">
                  <a:moveTo>
                    <a:pt x="225259" y="355600"/>
                  </a:moveTo>
                  <a:lnTo>
                    <a:pt x="212596" y="355600"/>
                  </a:lnTo>
                  <a:lnTo>
                    <a:pt x="200525" y="368249"/>
                  </a:lnTo>
                  <a:lnTo>
                    <a:pt x="221819" y="368300"/>
                  </a:lnTo>
                  <a:lnTo>
                    <a:pt x="222648" y="366457"/>
                  </a:lnTo>
                  <a:lnTo>
                    <a:pt x="225259" y="355600"/>
                  </a:lnTo>
                  <a:close/>
                </a:path>
                <a:path w="2609215" h="1422400">
                  <a:moveTo>
                    <a:pt x="238166" y="355600"/>
                  </a:moveTo>
                  <a:lnTo>
                    <a:pt x="227538" y="355600"/>
                  </a:lnTo>
                  <a:lnTo>
                    <a:pt x="222648" y="366457"/>
                  </a:lnTo>
                  <a:lnTo>
                    <a:pt x="222206" y="368300"/>
                  </a:lnTo>
                  <a:lnTo>
                    <a:pt x="231126" y="368300"/>
                  </a:lnTo>
                  <a:lnTo>
                    <a:pt x="238166" y="355600"/>
                  </a:lnTo>
                  <a:close/>
                </a:path>
                <a:path w="2609215" h="1422400">
                  <a:moveTo>
                    <a:pt x="240630" y="355600"/>
                  </a:moveTo>
                  <a:lnTo>
                    <a:pt x="238899" y="368300"/>
                  </a:lnTo>
                  <a:lnTo>
                    <a:pt x="242024" y="368300"/>
                  </a:lnTo>
                  <a:lnTo>
                    <a:pt x="240630" y="355600"/>
                  </a:lnTo>
                  <a:close/>
                </a:path>
                <a:path w="2609215" h="1422400">
                  <a:moveTo>
                    <a:pt x="2380332" y="355600"/>
                  </a:moveTo>
                  <a:lnTo>
                    <a:pt x="2372227" y="355600"/>
                  </a:lnTo>
                  <a:lnTo>
                    <a:pt x="2380134" y="368300"/>
                  </a:lnTo>
                  <a:lnTo>
                    <a:pt x="2386560" y="368300"/>
                  </a:lnTo>
                  <a:lnTo>
                    <a:pt x="2380332" y="355600"/>
                  </a:lnTo>
                  <a:close/>
                </a:path>
                <a:path w="2609215" h="1422400">
                  <a:moveTo>
                    <a:pt x="2394569" y="355600"/>
                  </a:moveTo>
                  <a:lnTo>
                    <a:pt x="2385755" y="355600"/>
                  </a:lnTo>
                  <a:lnTo>
                    <a:pt x="2392385" y="368300"/>
                  </a:lnTo>
                  <a:lnTo>
                    <a:pt x="2407557" y="368300"/>
                  </a:lnTo>
                  <a:lnTo>
                    <a:pt x="2394569" y="355600"/>
                  </a:lnTo>
                  <a:close/>
                </a:path>
                <a:path w="2609215" h="1422400">
                  <a:moveTo>
                    <a:pt x="2422940" y="342900"/>
                  </a:moveTo>
                  <a:lnTo>
                    <a:pt x="2363413" y="342900"/>
                  </a:lnTo>
                  <a:lnTo>
                    <a:pt x="2363451" y="345091"/>
                  </a:lnTo>
                  <a:lnTo>
                    <a:pt x="2374386" y="355600"/>
                  </a:lnTo>
                  <a:lnTo>
                    <a:pt x="2408843" y="355600"/>
                  </a:lnTo>
                  <a:lnTo>
                    <a:pt x="2416645" y="368300"/>
                  </a:lnTo>
                  <a:lnTo>
                    <a:pt x="2423471" y="368300"/>
                  </a:lnTo>
                  <a:lnTo>
                    <a:pt x="2424136" y="355600"/>
                  </a:lnTo>
                  <a:lnTo>
                    <a:pt x="2422940" y="342900"/>
                  </a:lnTo>
                  <a:close/>
                </a:path>
                <a:path w="2609215" h="1422400">
                  <a:moveTo>
                    <a:pt x="206097" y="355600"/>
                  </a:moveTo>
                  <a:lnTo>
                    <a:pt x="198570" y="355600"/>
                  </a:lnTo>
                  <a:lnTo>
                    <a:pt x="200498" y="368276"/>
                  </a:lnTo>
                  <a:lnTo>
                    <a:pt x="206097" y="355600"/>
                  </a:lnTo>
                  <a:close/>
                </a:path>
                <a:path w="2609215" h="1422400">
                  <a:moveTo>
                    <a:pt x="227538" y="355600"/>
                  </a:moveTo>
                  <a:lnTo>
                    <a:pt x="225259" y="355600"/>
                  </a:lnTo>
                  <a:lnTo>
                    <a:pt x="222648" y="366457"/>
                  </a:lnTo>
                  <a:lnTo>
                    <a:pt x="227538" y="355600"/>
                  </a:lnTo>
                  <a:close/>
                </a:path>
                <a:path w="2609215" h="1422400">
                  <a:moveTo>
                    <a:pt x="285861" y="317500"/>
                  </a:moveTo>
                  <a:lnTo>
                    <a:pt x="221266" y="317500"/>
                  </a:lnTo>
                  <a:lnTo>
                    <a:pt x="196740" y="330200"/>
                  </a:lnTo>
                  <a:lnTo>
                    <a:pt x="194746" y="342900"/>
                  </a:lnTo>
                  <a:lnTo>
                    <a:pt x="203844" y="355600"/>
                  </a:lnTo>
                  <a:lnTo>
                    <a:pt x="253349" y="355600"/>
                  </a:lnTo>
                  <a:lnTo>
                    <a:pt x="253054" y="342900"/>
                  </a:lnTo>
                  <a:lnTo>
                    <a:pt x="234564" y="342900"/>
                  </a:lnTo>
                  <a:lnTo>
                    <a:pt x="244808" y="330200"/>
                  </a:lnTo>
                  <a:lnTo>
                    <a:pt x="281646" y="330200"/>
                  </a:lnTo>
                  <a:lnTo>
                    <a:pt x="285861" y="317500"/>
                  </a:lnTo>
                  <a:close/>
                </a:path>
                <a:path w="2609215" h="1422400">
                  <a:moveTo>
                    <a:pt x="2361171" y="342900"/>
                  </a:moveTo>
                  <a:lnTo>
                    <a:pt x="2359659" y="342900"/>
                  </a:lnTo>
                  <a:lnTo>
                    <a:pt x="2363630" y="355600"/>
                  </a:lnTo>
                  <a:lnTo>
                    <a:pt x="2363451" y="345091"/>
                  </a:lnTo>
                  <a:lnTo>
                    <a:pt x="2361171" y="342900"/>
                  </a:lnTo>
                  <a:close/>
                </a:path>
                <a:path w="2609215" h="1422400">
                  <a:moveTo>
                    <a:pt x="269830" y="330200"/>
                  </a:moveTo>
                  <a:lnTo>
                    <a:pt x="247655" y="330200"/>
                  </a:lnTo>
                  <a:lnTo>
                    <a:pt x="245213" y="342900"/>
                  </a:lnTo>
                  <a:lnTo>
                    <a:pt x="251601" y="342900"/>
                  </a:lnTo>
                  <a:lnTo>
                    <a:pt x="269830" y="330200"/>
                  </a:lnTo>
                  <a:close/>
                </a:path>
                <a:path w="2609215" h="1422400">
                  <a:moveTo>
                    <a:pt x="271637" y="330200"/>
                  </a:moveTo>
                  <a:lnTo>
                    <a:pt x="269830" y="330200"/>
                  </a:lnTo>
                  <a:lnTo>
                    <a:pt x="264732" y="342900"/>
                  </a:lnTo>
                  <a:lnTo>
                    <a:pt x="271637" y="330200"/>
                  </a:lnTo>
                  <a:close/>
                </a:path>
                <a:path w="2609215" h="1422400">
                  <a:moveTo>
                    <a:pt x="2337832" y="330200"/>
                  </a:moveTo>
                  <a:lnTo>
                    <a:pt x="2336616" y="330200"/>
                  </a:lnTo>
                  <a:lnTo>
                    <a:pt x="2340272" y="342900"/>
                  </a:lnTo>
                  <a:lnTo>
                    <a:pt x="2343932" y="342900"/>
                  </a:lnTo>
                  <a:lnTo>
                    <a:pt x="2341022" y="332781"/>
                  </a:lnTo>
                  <a:lnTo>
                    <a:pt x="2337832" y="330200"/>
                  </a:lnTo>
                  <a:close/>
                </a:path>
                <a:path w="2609215" h="1422400">
                  <a:moveTo>
                    <a:pt x="2362469" y="330200"/>
                  </a:moveTo>
                  <a:lnTo>
                    <a:pt x="2340280" y="330200"/>
                  </a:lnTo>
                  <a:lnTo>
                    <a:pt x="2341022" y="332781"/>
                  </a:lnTo>
                  <a:lnTo>
                    <a:pt x="2353526" y="342900"/>
                  </a:lnTo>
                  <a:lnTo>
                    <a:pt x="2368331" y="342900"/>
                  </a:lnTo>
                  <a:lnTo>
                    <a:pt x="2362469" y="330200"/>
                  </a:lnTo>
                  <a:close/>
                </a:path>
                <a:path w="2609215" h="1422400">
                  <a:moveTo>
                    <a:pt x="2408163" y="330200"/>
                  </a:moveTo>
                  <a:lnTo>
                    <a:pt x="2365571" y="330200"/>
                  </a:lnTo>
                  <a:lnTo>
                    <a:pt x="2370053" y="342900"/>
                  </a:lnTo>
                  <a:lnTo>
                    <a:pt x="2418182" y="342900"/>
                  </a:lnTo>
                  <a:lnTo>
                    <a:pt x="2408163" y="330200"/>
                  </a:lnTo>
                  <a:close/>
                </a:path>
                <a:path w="2609215" h="1422400">
                  <a:moveTo>
                    <a:pt x="2322049" y="317500"/>
                  </a:moveTo>
                  <a:lnTo>
                    <a:pt x="2323013" y="330200"/>
                  </a:lnTo>
                  <a:lnTo>
                    <a:pt x="2325695" y="330200"/>
                  </a:lnTo>
                  <a:lnTo>
                    <a:pt x="2322049" y="317500"/>
                  </a:lnTo>
                  <a:close/>
                </a:path>
                <a:path w="2609215" h="1422400">
                  <a:moveTo>
                    <a:pt x="2313531" y="303854"/>
                  </a:moveTo>
                  <a:lnTo>
                    <a:pt x="2313321" y="304800"/>
                  </a:lnTo>
                  <a:lnTo>
                    <a:pt x="2322138" y="317500"/>
                  </a:lnTo>
                  <a:lnTo>
                    <a:pt x="2337832" y="330200"/>
                  </a:lnTo>
                  <a:lnTo>
                    <a:pt x="2393681" y="330200"/>
                  </a:lnTo>
                  <a:lnTo>
                    <a:pt x="2396404" y="317500"/>
                  </a:lnTo>
                  <a:lnTo>
                    <a:pt x="2382450" y="317500"/>
                  </a:lnTo>
                  <a:lnTo>
                    <a:pt x="2380314" y="304800"/>
                  </a:lnTo>
                  <a:lnTo>
                    <a:pt x="2314180" y="304800"/>
                  </a:lnTo>
                  <a:lnTo>
                    <a:pt x="2313531" y="303854"/>
                  </a:lnTo>
                  <a:close/>
                </a:path>
                <a:path w="2609215" h="1422400">
                  <a:moveTo>
                    <a:pt x="2401983" y="317500"/>
                  </a:moveTo>
                  <a:lnTo>
                    <a:pt x="2396404" y="317500"/>
                  </a:lnTo>
                  <a:lnTo>
                    <a:pt x="2398813" y="330200"/>
                  </a:lnTo>
                  <a:lnTo>
                    <a:pt x="2407096" y="330200"/>
                  </a:lnTo>
                  <a:lnTo>
                    <a:pt x="2401983" y="317500"/>
                  </a:lnTo>
                  <a:close/>
                </a:path>
                <a:path w="2609215" h="1422400">
                  <a:moveTo>
                    <a:pt x="290994" y="304800"/>
                  </a:moveTo>
                  <a:lnTo>
                    <a:pt x="238235" y="304800"/>
                  </a:lnTo>
                  <a:lnTo>
                    <a:pt x="228510" y="317500"/>
                  </a:lnTo>
                  <a:lnTo>
                    <a:pt x="292709" y="317500"/>
                  </a:lnTo>
                  <a:lnTo>
                    <a:pt x="290994" y="304800"/>
                  </a:lnTo>
                  <a:close/>
                </a:path>
                <a:path w="2609215" h="1422400">
                  <a:moveTo>
                    <a:pt x="251694" y="292100"/>
                  </a:moveTo>
                  <a:lnTo>
                    <a:pt x="244703" y="304800"/>
                  </a:lnTo>
                  <a:lnTo>
                    <a:pt x="249355" y="298540"/>
                  </a:lnTo>
                  <a:lnTo>
                    <a:pt x="251694" y="292100"/>
                  </a:lnTo>
                  <a:close/>
                </a:path>
                <a:path w="2609215" h="1422400">
                  <a:moveTo>
                    <a:pt x="322802" y="279400"/>
                  </a:moveTo>
                  <a:lnTo>
                    <a:pt x="268364" y="279400"/>
                  </a:lnTo>
                  <a:lnTo>
                    <a:pt x="254143" y="292100"/>
                  </a:lnTo>
                  <a:lnTo>
                    <a:pt x="249355" y="298540"/>
                  </a:lnTo>
                  <a:lnTo>
                    <a:pt x="247083" y="304800"/>
                  </a:lnTo>
                  <a:lnTo>
                    <a:pt x="301407" y="304800"/>
                  </a:lnTo>
                  <a:lnTo>
                    <a:pt x="302015" y="292100"/>
                  </a:lnTo>
                  <a:lnTo>
                    <a:pt x="305705" y="292100"/>
                  </a:lnTo>
                  <a:lnTo>
                    <a:pt x="322802" y="279400"/>
                  </a:lnTo>
                  <a:close/>
                </a:path>
                <a:path w="2609215" h="1422400">
                  <a:moveTo>
                    <a:pt x="2282013" y="304594"/>
                  </a:moveTo>
                  <a:lnTo>
                    <a:pt x="2282072" y="304800"/>
                  </a:lnTo>
                  <a:lnTo>
                    <a:pt x="2282234" y="304800"/>
                  </a:lnTo>
                  <a:lnTo>
                    <a:pt x="2282013" y="304594"/>
                  </a:lnTo>
                  <a:close/>
                </a:path>
                <a:path w="2609215" h="1422400">
                  <a:moveTo>
                    <a:pt x="2305464" y="292100"/>
                  </a:moveTo>
                  <a:lnTo>
                    <a:pt x="2290120" y="292100"/>
                  </a:lnTo>
                  <a:lnTo>
                    <a:pt x="2292464" y="304800"/>
                  </a:lnTo>
                  <a:lnTo>
                    <a:pt x="2304993" y="304800"/>
                  </a:lnTo>
                  <a:lnTo>
                    <a:pt x="2305854" y="292667"/>
                  </a:lnTo>
                  <a:lnTo>
                    <a:pt x="2305464" y="292100"/>
                  </a:lnTo>
                  <a:close/>
                </a:path>
                <a:path w="2609215" h="1422400">
                  <a:moveTo>
                    <a:pt x="2314222" y="300745"/>
                  </a:moveTo>
                  <a:lnTo>
                    <a:pt x="2313531" y="303854"/>
                  </a:lnTo>
                  <a:lnTo>
                    <a:pt x="2314180" y="304800"/>
                  </a:lnTo>
                  <a:lnTo>
                    <a:pt x="2314222" y="300745"/>
                  </a:lnTo>
                  <a:close/>
                </a:path>
                <a:path w="2609215" h="1422400">
                  <a:moveTo>
                    <a:pt x="2355523" y="292100"/>
                  </a:moveTo>
                  <a:lnTo>
                    <a:pt x="2316141" y="292100"/>
                  </a:lnTo>
                  <a:lnTo>
                    <a:pt x="2314222" y="300745"/>
                  </a:lnTo>
                  <a:lnTo>
                    <a:pt x="2314180" y="304800"/>
                  </a:lnTo>
                  <a:lnTo>
                    <a:pt x="2358232" y="304800"/>
                  </a:lnTo>
                  <a:lnTo>
                    <a:pt x="2355523" y="292100"/>
                  </a:lnTo>
                  <a:close/>
                </a:path>
                <a:path w="2609215" h="1422400">
                  <a:moveTo>
                    <a:pt x="2278428" y="292100"/>
                  </a:moveTo>
                  <a:lnTo>
                    <a:pt x="2268554" y="292100"/>
                  </a:lnTo>
                  <a:lnTo>
                    <a:pt x="2282013" y="304594"/>
                  </a:lnTo>
                  <a:lnTo>
                    <a:pt x="2278428" y="292100"/>
                  </a:lnTo>
                  <a:close/>
                </a:path>
                <a:path w="2609215" h="1422400">
                  <a:moveTo>
                    <a:pt x="2314311" y="292100"/>
                  </a:moveTo>
                  <a:lnTo>
                    <a:pt x="2305894" y="292100"/>
                  </a:lnTo>
                  <a:lnTo>
                    <a:pt x="2305854" y="292667"/>
                  </a:lnTo>
                  <a:lnTo>
                    <a:pt x="2313531" y="303854"/>
                  </a:lnTo>
                  <a:lnTo>
                    <a:pt x="2314222" y="300745"/>
                  </a:lnTo>
                  <a:lnTo>
                    <a:pt x="2314311" y="292100"/>
                  </a:lnTo>
                  <a:close/>
                </a:path>
                <a:path w="2609215" h="1422400">
                  <a:moveTo>
                    <a:pt x="2305894" y="292100"/>
                  </a:moveTo>
                  <a:lnTo>
                    <a:pt x="2305464" y="292100"/>
                  </a:lnTo>
                  <a:lnTo>
                    <a:pt x="2305854" y="292667"/>
                  </a:lnTo>
                  <a:lnTo>
                    <a:pt x="2305894" y="292100"/>
                  </a:lnTo>
                  <a:close/>
                </a:path>
                <a:path w="2609215" h="1422400">
                  <a:moveTo>
                    <a:pt x="349078" y="279400"/>
                  </a:moveTo>
                  <a:lnTo>
                    <a:pt x="322802" y="279400"/>
                  </a:lnTo>
                  <a:lnTo>
                    <a:pt x="319522" y="292100"/>
                  </a:lnTo>
                  <a:lnTo>
                    <a:pt x="349078" y="279400"/>
                  </a:lnTo>
                  <a:close/>
                </a:path>
                <a:path w="2609215" h="1422400">
                  <a:moveTo>
                    <a:pt x="2306407" y="279400"/>
                  </a:moveTo>
                  <a:lnTo>
                    <a:pt x="2264193" y="279400"/>
                  </a:lnTo>
                  <a:lnTo>
                    <a:pt x="2261006" y="292100"/>
                  </a:lnTo>
                  <a:lnTo>
                    <a:pt x="2310254" y="292100"/>
                  </a:lnTo>
                  <a:lnTo>
                    <a:pt x="2306407" y="279400"/>
                  </a:lnTo>
                  <a:close/>
                </a:path>
                <a:path w="2609215" h="1422400">
                  <a:moveTo>
                    <a:pt x="2319582" y="279400"/>
                  </a:moveTo>
                  <a:lnTo>
                    <a:pt x="2306407" y="279400"/>
                  </a:lnTo>
                  <a:lnTo>
                    <a:pt x="2310438" y="292100"/>
                  </a:lnTo>
                  <a:lnTo>
                    <a:pt x="2319663" y="292100"/>
                  </a:lnTo>
                  <a:lnTo>
                    <a:pt x="2319582" y="279400"/>
                  </a:lnTo>
                  <a:close/>
                </a:path>
                <a:path w="2609215" h="1422400">
                  <a:moveTo>
                    <a:pt x="2325970" y="279400"/>
                  </a:moveTo>
                  <a:lnTo>
                    <a:pt x="2319582" y="279400"/>
                  </a:lnTo>
                  <a:lnTo>
                    <a:pt x="2319663" y="292100"/>
                  </a:lnTo>
                  <a:lnTo>
                    <a:pt x="2324859" y="292100"/>
                  </a:lnTo>
                  <a:lnTo>
                    <a:pt x="2325970" y="279400"/>
                  </a:lnTo>
                  <a:close/>
                </a:path>
                <a:path w="2609215" h="1422400">
                  <a:moveTo>
                    <a:pt x="2341180" y="279400"/>
                  </a:moveTo>
                  <a:lnTo>
                    <a:pt x="2325970" y="279400"/>
                  </a:lnTo>
                  <a:lnTo>
                    <a:pt x="2324859" y="292100"/>
                  </a:lnTo>
                  <a:lnTo>
                    <a:pt x="2352119" y="292100"/>
                  </a:lnTo>
                  <a:lnTo>
                    <a:pt x="2341180" y="279400"/>
                  </a:lnTo>
                  <a:close/>
                </a:path>
                <a:path w="2609215" h="1422400">
                  <a:moveTo>
                    <a:pt x="312781" y="254000"/>
                  </a:moveTo>
                  <a:lnTo>
                    <a:pt x="293568" y="254000"/>
                  </a:lnTo>
                  <a:lnTo>
                    <a:pt x="275714" y="279400"/>
                  </a:lnTo>
                  <a:lnTo>
                    <a:pt x="365036" y="279400"/>
                  </a:lnTo>
                  <a:lnTo>
                    <a:pt x="365111" y="266700"/>
                  </a:lnTo>
                  <a:lnTo>
                    <a:pt x="304695" y="266700"/>
                  </a:lnTo>
                  <a:lnTo>
                    <a:pt x="312781" y="254000"/>
                  </a:lnTo>
                  <a:close/>
                </a:path>
                <a:path w="2609215" h="1422400">
                  <a:moveTo>
                    <a:pt x="2238133" y="272417"/>
                  </a:moveTo>
                  <a:lnTo>
                    <a:pt x="2236953" y="279400"/>
                  </a:lnTo>
                  <a:lnTo>
                    <a:pt x="2243372" y="279400"/>
                  </a:lnTo>
                  <a:lnTo>
                    <a:pt x="2238133" y="272417"/>
                  </a:lnTo>
                  <a:close/>
                </a:path>
                <a:path w="2609215" h="1422400">
                  <a:moveTo>
                    <a:pt x="2244160" y="275581"/>
                  </a:moveTo>
                  <a:lnTo>
                    <a:pt x="2243372" y="279400"/>
                  </a:lnTo>
                  <a:lnTo>
                    <a:pt x="2246335" y="279400"/>
                  </a:lnTo>
                  <a:lnTo>
                    <a:pt x="2244160" y="275581"/>
                  </a:lnTo>
                  <a:close/>
                </a:path>
                <a:path w="2609215" h="1422400">
                  <a:moveTo>
                    <a:pt x="2254472" y="266700"/>
                  </a:moveTo>
                  <a:lnTo>
                    <a:pt x="2252063" y="266700"/>
                  </a:lnTo>
                  <a:lnTo>
                    <a:pt x="2255330" y="279400"/>
                  </a:lnTo>
                  <a:lnTo>
                    <a:pt x="2261062" y="279400"/>
                  </a:lnTo>
                  <a:lnTo>
                    <a:pt x="2254472" y="266700"/>
                  </a:lnTo>
                  <a:close/>
                </a:path>
                <a:path w="2609215" h="1422400">
                  <a:moveTo>
                    <a:pt x="2270743" y="266700"/>
                  </a:moveTo>
                  <a:lnTo>
                    <a:pt x="2260293" y="266700"/>
                  </a:lnTo>
                  <a:lnTo>
                    <a:pt x="2275130" y="279400"/>
                  </a:lnTo>
                  <a:lnTo>
                    <a:pt x="2278690" y="279400"/>
                  </a:lnTo>
                  <a:lnTo>
                    <a:pt x="2270743" y="266700"/>
                  </a:lnTo>
                  <a:close/>
                </a:path>
                <a:path w="2609215" h="1422400">
                  <a:moveTo>
                    <a:pt x="2330149" y="266700"/>
                  </a:moveTo>
                  <a:lnTo>
                    <a:pt x="2270743" y="266700"/>
                  </a:lnTo>
                  <a:lnTo>
                    <a:pt x="2279214" y="279400"/>
                  </a:lnTo>
                  <a:lnTo>
                    <a:pt x="2337924" y="279400"/>
                  </a:lnTo>
                  <a:lnTo>
                    <a:pt x="2330149" y="266700"/>
                  </a:lnTo>
                  <a:close/>
                </a:path>
                <a:path w="2609215" h="1422400">
                  <a:moveTo>
                    <a:pt x="2245993" y="266700"/>
                  </a:moveTo>
                  <a:lnTo>
                    <a:pt x="2239100" y="266700"/>
                  </a:lnTo>
                  <a:lnTo>
                    <a:pt x="2244160" y="275581"/>
                  </a:lnTo>
                  <a:lnTo>
                    <a:pt x="2245993" y="266700"/>
                  </a:lnTo>
                  <a:close/>
                </a:path>
                <a:path w="2609215" h="1422400">
                  <a:moveTo>
                    <a:pt x="2239100" y="266700"/>
                  </a:moveTo>
                  <a:lnTo>
                    <a:pt x="2233843" y="266700"/>
                  </a:lnTo>
                  <a:lnTo>
                    <a:pt x="2238133" y="272417"/>
                  </a:lnTo>
                  <a:lnTo>
                    <a:pt x="2239100" y="266700"/>
                  </a:lnTo>
                  <a:close/>
                </a:path>
                <a:path w="2609215" h="1422400">
                  <a:moveTo>
                    <a:pt x="326493" y="254000"/>
                  </a:moveTo>
                  <a:lnTo>
                    <a:pt x="314514" y="254000"/>
                  </a:lnTo>
                  <a:lnTo>
                    <a:pt x="304695" y="266700"/>
                  </a:lnTo>
                  <a:lnTo>
                    <a:pt x="324886" y="266700"/>
                  </a:lnTo>
                  <a:lnTo>
                    <a:pt x="326493" y="254000"/>
                  </a:lnTo>
                  <a:close/>
                </a:path>
                <a:path w="2609215" h="1422400">
                  <a:moveTo>
                    <a:pt x="393098" y="241300"/>
                  </a:moveTo>
                  <a:lnTo>
                    <a:pt x="339370" y="241300"/>
                  </a:lnTo>
                  <a:lnTo>
                    <a:pt x="344204" y="254000"/>
                  </a:lnTo>
                  <a:lnTo>
                    <a:pt x="324886" y="266700"/>
                  </a:lnTo>
                  <a:lnTo>
                    <a:pt x="365111" y="266700"/>
                  </a:lnTo>
                  <a:lnTo>
                    <a:pt x="370958" y="254000"/>
                  </a:lnTo>
                  <a:lnTo>
                    <a:pt x="384394" y="254000"/>
                  </a:lnTo>
                  <a:lnTo>
                    <a:pt x="393098" y="241300"/>
                  </a:lnTo>
                  <a:close/>
                </a:path>
                <a:path w="2609215" h="1422400">
                  <a:moveTo>
                    <a:pt x="375784" y="266210"/>
                  </a:moveTo>
                  <a:lnTo>
                    <a:pt x="374884" y="266700"/>
                  </a:lnTo>
                  <a:lnTo>
                    <a:pt x="375739" y="266700"/>
                  </a:lnTo>
                  <a:lnTo>
                    <a:pt x="375784" y="266210"/>
                  </a:lnTo>
                  <a:close/>
                </a:path>
                <a:path w="2609215" h="1422400">
                  <a:moveTo>
                    <a:pt x="2233935" y="254000"/>
                  </a:moveTo>
                  <a:lnTo>
                    <a:pt x="2209536" y="254000"/>
                  </a:lnTo>
                  <a:lnTo>
                    <a:pt x="2219774" y="266700"/>
                  </a:lnTo>
                  <a:lnTo>
                    <a:pt x="2237052" y="266700"/>
                  </a:lnTo>
                  <a:lnTo>
                    <a:pt x="2233935" y="254000"/>
                  </a:lnTo>
                  <a:close/>
                </a:path>
                <a:path w="2609215" h="1422400">
                  <a:moveTo>
                    <a:pt x="2273570" y="254000"/>
                  </a:moveTo>
                  <a:lnTo>
                    <a:pt x="2242126" y="254000"/>
                  </a:lnTo>
                  <a:lnTo>
                    <a:pt x="2237052" y="266700"/>
                  </a:lnTo>
                  <a:lnTo>
                    <a:pt x="2273716" y="266700"/>
                  </a:lnTo>
                  <a:lnTo>
                    <a:pt x="2273570" y="254000"/>
                  </a:lnTo>
                  <a:close/>
                </a:path>
                <a:path w="2609215" h="1422400">
                  <a:moveTo>
                    <a:pt x="2308013" y="254000"/>
                  </a:moveTo>
                  <a:lnTo>
                    <a:pt x="2277528" y="254000"/>
                  </a:lnTo>
                  <a:lnTo>
                    <a:pt x="2280030" y="266700"/>
                  </a:lnTo>
                  <a:lnTo>
                    <a:pt x="2315998" y="266700"/>
                  </a:lnTo>
                  <a:lnTo>
                    <a:pt x="2316162" y="265805"/>
                  </a:lnTo>
                  <a:lnTo>
                    <a:pt x="2308013" y="254000"/>
                  </a:lnTo>
                  <a:close/>
                </a:path>
                <a:path w="2609215" h="1422400">
                  <a:moveTo>
                    <a:pt x="2318333" y="254000"/>
                  </a:moveTo>
                  <a:lnTo>
                    <a:pt x="2316162" y="265805"/>
                  </a:lnTo>
                  <a:lnTo>
                    <a:pt x="2316780" y="266700"/>
                  </a:lnTo>
                  <a:lnTo>
                    <a:pt x="2325359" y="266700"/>
                  </a:lnTo>
                  <a:lnTo>
                    <a:pt x="2318333" y="254000"/>
                  </a:lnTo>
                  <a:close/>
                </a:path>
                <a:path w="2609215" h="1422400">
                  <a:moveTo>
                    <a:pt x="408551" y="241300"/>
                  </a:moveTo>
                  <a:lnTo>
                    <a:pt x="400067" y="241300"/>
                  </a:lnTo>
                  <a:lnTo>
                    <a:pt x="389627" y="254000"/>
                  </a:lnTo>
                  <a:lnTo>
                    <a:pt x="376922" y="254000"/>
                  </a:lnTo>
                  <a:lnTo>
                    <a:pt x="375784" y="266210"/>
                  </a:lnTo>
                  <a:lnTo>
                    <a:pt x="398254" y="254000"/>
                  </a:lnTo>
                  <a:lnTo>
                    <a:pt x="408551" y="241300"/>
                  </a:lnTo>
                  <a:close/>
                </a:path>
                <a:path w="2609215" h="1422400">
                  <a:moveTo>
                    <a:pt x="307793" y="253587"/>
                  </a:moveTo>
                  <a:lnTo>
                    <a:pt x="307399" y="254000"/>
                  </a:lnTo>
                  <a:lnTo>
                    <a:pt x="307609" y="254000"/>
                  </a:lnTo>
                  <a:lnTo>
                    <a:pt x="307793" y="253587"/>
                  </a:lnTo>
                  <a:close/>
                </a:path>
                <a:path w="2609215" h="1422400">
                  <a:moveTo>
                    <a:pt x="339370" y="241300"/>
                  </a:moveTo>
                  <a:lnTo>
                    <a:pt x="319504" y="241300"/>
                  </a:lnTo>
                  <a:lnTo>
                    <a:pt x="310784" y="250448"/>
                  </a:lnTo>
                  <a:lnTo>
                    <a:pt x="309949" y="254000"/>
                  </a:lnTo>
                  <a:lnTo>
                    <a:pt x="324267" y="254000"/>
                  </a:lnTo>
                  <a:lnTo>
                    <a:pt x="339370" y="241300"/>
                  </a:lnTo>
                  <a:close/>
                </a:path>
                <a:path w="2609215" h="1422400">
                  <a:moveTo>
                    <a:pt x="421501" y="241300"/>
                  </a:moveTo>
                  <a:lnTo>
                    <a:pt x="413113" y="241300"/>
                  </a:lnTo>
                  <a:lnTo>
                    <a:pt x="419836" y="254000"/>
                  </a:lnTo>
                  <a:lnTo>
                    <a:pt x="421501" y="241300"/>
                  </a:lnTo>
                  <a:close/>
                </a:path>
                <a:path w="2609215" h="1422400">
                  <a:moveTo>
                    <a:pt x="2296716" y="241300"/>
                  </a:moveTo>
                  <a:lnTo>
                    <a:pt x="2210245" y="241300"/>
                  </a:lnTo>
                  <a:lnTo>
                    <a:pt x="2219018" y="254000"/>
                  </a:lnTo>
                  <a:lnTo>
                    <a:pt x="2295306" y="254000"/>
                  </a:lnTo>
                  <a:lnTo>
                    <a:pt x="2296716" y="241300"/>
                  </a:lnTo>
                  <a:close/>
                </a:path>
                <a:path w="2609215" h="1422400">
                  <a:moveTo>
                    <a:pt x="312573" y="242846"/>
                  </a:moveTo>
                  <a:lnTo>
                    <a:pt x="307793" y="253587"/>
                  </a:lnTo>
                  <a:lnTo>
                    <a:pt x="310784" y="250448"/>
                  </a:lnTo>
                  <a:lnTo>
                    <a:pt x="312573" y="242846"/>
                  </a:lnTo>
                  <a:close/>
                </a:path>
                <a:path w="2609215" h="1422400">
                  <a:moveTo>
                    <a:pt x="313262" y="241300"/>
                  </a:moveTo>
                  <a:lnTo>
                    <a:pt x="312937" y="241300"/>
                  </a:lnTo>
                  <a:lnTo>
                    <a:pt x="312573" y="242846"/>
                  </a:lnTo>
                  <a:lnTo>
                    <a:pt x="313262" y="241300"/>
                  </a:lnTo>
                  <a:close/>
                </a:path>
                <a:path w="2609215" h="1422400">
                  <a:moveTo>
                    <a:pt x="415943" y="209220"/>
                  </a:moveTo>
                  <a:lnTo>
                    <a:pt x="416537" y="215900"/>
                  </a:lnTo>
                  <a:lnTo>
                    <a:pt x="420628" y="228600"/>
                  </a:lnTo>
                  <a:lnTo>
                    <a:pt x="345388" y="228600"/>
                  </a:lnTo>
                  <a:lnTo>
                    <a:pt x="333501" y="241300"/>
                  </a:lnTo>
                  <a:lnTo>
                    <a:pt x="430401" y="241300"/>
                  </a:lnTo>
                  <a:lnTo>
                    <a:pt x="423116" y="228600"/>
                  </a:lnTo>
                  <a:lnTo>
                    <a:pt x="418995" y="215900"/>
                  </a:lnTo>
                  <a:lnTo>
                    <a:pt x="415943" y="209220"/>
                  </a:lnTo>
                  <a:close/>
                </a:path>
                <a:path w="2609215" h="1422400">
                  <a:moveTo>
                    <a:pt x="443489" y="228600"/>
                  </a:moveTo>
                  <a:lnTo>
                    <a:pt x="428419" y="228600"/>
                  </a:lnTo>
                  <a:lnTo>
                    <a:pt x="440652" y="241300"/>
                  </a:lnTo>
                  <a:lnTo>
                    <a:pt x="441479" y="241300"/>
                  </a:lnTo>
                  <a:lnTo>
                    <a:pt x="443976" y="231435"/>
                  </a:lnTo>
                  <a:lnTo>
                    <a:pt x="443489" y="228600"/>
                  </a:lnTo>
                  <a:close/>
                </a:path>
                <a:path w="2609215" h="1422400">
                  <a:moveTo>
                    <a:pt x="448819" y="228600"/>
                  </a:moveTo>
                  <a:lnTo>
                    <a:pt x="444694" y="228600"/>
                  </a:lnTo>
                  <a:lnTo>
                    <a:pt x="443976" y="231435"/>
                  </a:lnTo>
                  <a:lnTo>
                    <a:pt x="445667" y="241300"/>
                  </a:lnTo>
                  <a:lnTo>
                    <a:pt x="448819" y="228600"/>
                  </a:lnTo>
                  <a:close/>
                </a:path>
                <a:path w="2609215" h="1422400">
                  <a:moveTo>
                    <a:pt x="2176955" y="228600"/>
                  </a:moveTo>
                  <a:lnTo>
                    <a:pt x="2164084" y="228600"/>
                  </a:lnTo>
                  <a:lnTo>
                    <a:pt x="2171987" y="241300"/>
                  </a:lnTo>
                  <a:lnTo>
                    <a:pt x="2183028" y="241300"/>
                  </a:lnTo>
                  <a:lnTo>
                    <a:pt x="2176955" y="228600"/>
                  </a:lnTo>
                  <a:close/>
                </a:path>
                <a:path w="2609215" h="1422400">
                  <a:moveTo>
                    <a:pt x="2183772" y="228600"/>
                  </a:moveTo>
                  <a:lnTo>
                    <a:pt x="2178986" y="228600"/>
                  </a:lnTo>
                  <a:lnTo>
                    <a:pt x="2183028" y="241300"/>
                  </a:lnTo>
                  <a:lnTo>
                    <a:pt x="2183803" y="241300"/>
                  </a:lnTo>
                  <a:lnTo>
                    <a:pt x="2183772" y="228600"/>
                  </a:lnTo>
                  <a:close/>
                </a:path>
                <a:path w="2609215" h="1422400">
                  <a:moveTo>
                    <a:pt x="2198659" y="228600"/>
                  </a:moveTo>
                  <a:lnTo>
                    <a:pt x="2190578" y="228600"/>
                  </a:lnTo>
                  <a:lnTo>
                    <a:pt x="2192546" y="241300"/>
                  </a:lnTo>
                  <a:lnTo>
                    <a:pt x="2199332" y="241300"/>
                  </a:lnTo>
                  <a:lnTo>
                    <a:pt x="2198659" y="228600"/>
                  </a:lnTo>
                  <a:close/>
                </a:path>
                <a:path w="2609215" h="1422400">
                  <a:moveTo>
                    <a:pt x="2275078" y="228600"/>
                  </a:moveTo>
                  <a:lnTo>
                    <a:pt x="2219969" y="228600"/>
                  </a:lnTo>
                  <a:lnTo>
                    <a:pt x="2229561" y="241300"/>
                  </a:lnTo>
                  <a:lnTo>
                    <a:pt x="2279685" y="241300"/>
                  </a:lnTo>
                  <a:lnTo>
                    <a:pt x="2279853" y="236666"/>
                  </a:lnTo>
                  <a:lnTo>
                    <a:pt x="2275078" y="228600"/>
                  </a:lnTo>
                  <a:close/>
                </a:path>
                <a:path w="2609215" h="1422400">
                  <a:moveTo>
                    <a:pt x="2282430" y="228600"/>
                  </a:moveTo>
                  <a:lnTo>
                    <a:pt x="2280146" y="228600"/>
                  </a:lnTo>
                  <a:lnTo>
                    <a:pt x="2279853" y="236666"/>
                  </a:lnTo>
                  <a:lnTo>
                    <a:pt x="2282596" y="241300"/>
                  </a:lnTo>
                  <a:lnTo>
                    <a:pt x="2283341" y="241300"/>
                  </a:lnTo>
                  <a:lnTo>
                    <a:pt x="2282430" y="228600"/>
                  </a:lnTo>
                  <a:close/>
                </a:path>
                <a:path w="2609215" h="1422400">
                  <a:moveTo>
                    <a:pt x="366097" y="215900"/>
                  </a:moveTo>
                  <a:lnTo>
                    <a:pt x="360667" y="215900"/>
                  </a:lnTo>
                  <a:lnTo>
                    <a:pt x="347450" y="228600"/>
                  </a:lnTo>
                  <a:lnTo>
                    <a:pt x="363542" y="228600"/>
                  </a:lnTo>
                  <a:lnTo>
                    <a:pt x="366097" y="215900"/>
                  </a:lnTo>
                  <a:close/>
                </a:path>
                <a:path w="2609215" h="1422400">
                  <a:moveTo>
                    <a:pt x="413191" y="203200"/>
                  </a:moveTo>
                  <a:lnTo>
                    <a:pt x="385512" y="203200"/>
                  </a:lnTo>
                  <a:lnTo>
                    <a:pt x="379263" y="215900"/>
                  </a:lnTo>
                  <a:lnTo>
                    <a:pt x="370958" y="215900"/>
                  </a:lnTo>
                  <a:lnTo>
                    <a:pt x="363542" y="228600"/>
                  </a:lnTo>
                  <a:lnTo>
                    <a:pt x="420628" y="228600"/>
                  </a:lnTo>
                  <a:lnTo>
                    <a:pt x="416537" y="215900"/>
                  </a:lnTo>
                  <a:lnTo>
                    <a:pt x="415943" y="209220"/>
                  </a:lnTo>
                  <a:lnTo>
                    <a:pt x="413191" y="203200"/>
                  </a:lnTo>
                  <a:close/>
                </a:path>
                <a:path w="2609215" h="1422400">
                  <a:moveTo>
                    <a:pt x="467655" y="203200"/>
                  </a:moveTo>
                  <a:lnTo>
                    <a:pt x="415407" y="203200"/>
                  </a:lnTo>
                  <a:lnTo>
                    <a:pt x="415943" y="209220"/>
                  </a:lnTo>
                  <a:lnTo>
                    <a:pt x="418995" y="215900"/>
                  </a:lnTo>
                  <a:lnTo>
                    <a:pt x="423116" y="228600"/>
                  </a:lnTo>
                  <a:lnTo>
                    <a:pt x="457496" y="228600"/>
                  </a:lnTo>
                  <a:lnTo>
                    <a:pt x="461594" y="215900"/>
                  </a:lnTo>
                  <a:lnTo>
                    <a:pt x="467655" y="203200"/>
                  </a:lnTo>
                  <a:close/>
                </a:path>
                <a:path w="2609215" h="1422400">
                  <a:moveTo>
                    <a:pt x="2144977" y="215900"/>
                  </a:moveTo>
                  <a:lnTo>
                    <a:pt x="2139122" y="215900"/>
                  </a:lnTo>
                  <a:lnTo>
                    <a:pt x="2140788" y="228600"/>
                  </a:lnTo>
                  <a:lnTo>
                    <a:pt x="2144977" y="215900"/>
                  </a:lnTo>
                  <a:close/>
                </a:path>
                <a:path w="2609215" h="1422400">
                  <a:moveTo>
                    <a:pt x="2156024" y="215900"/>
                  </a:moveTo>
                  <a:lnTo>
                    <a:pt x="2147867" y="215900"/>
                  </a:lnTo>
                  <a:lnTo>
                    <a:pt x="2152767" y="228600"/>
                  </a:lnTo>
                  <a:lnTo>
                    <a:pt x="2156024" y="215900"/>
                  </a:lnTo>
                  <a:close/>
                </a:path>
                <a:path w="2609215" h="1422400">
                  <a:moveTo>
                    <a:pt x="2167924" y="215900"/>
                  </a:moveTo>
                  <a:lnTo>
                    <a:pt x="2158568" y="215900"/>
                  </a:lnTo>
                  <a:lnTo>
                    <a:pt x="2163772" y="228600"/>
                  </a:lnTo>
                  <a:lnTo>
                    <a:pt x="2168275" y="228600"/>
                  </a:lnTo>
                  <a:lnTo>
                    <a:pt x="2167924" y="215900"/>
                  </a:lnTo>
                  <a:close/>
                </a:path>
                <a:path w="2609215" h="1422400">
                  <a:moveTo>
                    <a:pt x="2187151" y="215900"/>
                  </a:moveTo>
                  <a:lnTo>
                    <a:pt x="2171483" y="215900"/>
                  </a:lnTo>
                  <a:lnTo>
                    <a:pt x="2169814" y="228600"/>
                  </a:lnTo>
                  <a:lnTo>
                    <a:pt x="2187078" y="228600"/>
                  </a:lnTo>
                  <a:lnTo>
                    <a:pt x="2187151" y="215900"/>
                  </a:lnTo>
                  <a:close/>
                </a:path>
                <a:path w="2609215" h="1422400">
                  <a:moveTo>
                    <a:pt x="2188525" y="215900"/>
                  </a:moveTo>
                  <a:lnTo>
                    <a:pt x="2187151" y="215900"/>
                  </a:lnTo>
                  <a:lnTo>
                    <a:pt x="2191045" y="228600"/>
                  </a:lnTo>
                  <a:lnTo>
                    <a:pt x="2192892" y="228600"/>
                  </a:lnTo>
                  <a:lnTo>
                    <a:pt x="2188525" y="215900"/>
                  </a:lnTo>
                  <a:close/>
                </a:path>
                <a:path w="2609215" h="1422400">
                  <a:moveTo>
                    <a:pt x="2201851" y="215900"/>
                  </a:moveTo>
                  <a:lnTo>
                    <a:pt x="2195928" y="215900"/>
                  </a:lnTo>
                  <a:lnTo>
                    <a:pt x="2192892" y="228600"/>
                  </a:lnTo>
                  <a:lnTo>
                    <a:pt x="2203673" y="228600"/>
                  </a:lnTo>
                  <a:lnTo>
                    <a:pt x="2201851" y="215900"/>
                  </a:lnTo>
                  <a:close/>
                </a:path>
                <a:path w="2609215" h="1422400">
                  <a:moveTo>
                    <a:pt x="2225635" y="215900"/>
                  </a:moveTo>
                  <a:lnTo>
                    <a:pt x="2223375" y="228600"/>
                  </a:lnTo>
                  <a:lnTo>
                    <a:pt x="2236629" y="228600"/>
                  </a:lnTo>
                  <a:lnTo>
                    <a:pt x="2225635" y="215900"/>
                  </a:lnTo>
                  <a:close/>
                </a:path>
                <a:path w="2609215" h="1422400">
                  <a:moveTo>
                    <a:pt x="2257937" y="215900"/>
                  </a:moveTo>
                  <a:lnTo>
                    <a:pt x="2240379" y="215900"/>
                  </a:lnTo>
                  <a:lnTo>
                    <a:pt x="2236629" y="228600"/>
                  </a:lnTo>
                  <a:lnTo>
                    <a:pt x="2256261" y="228600"/>
                  </a:lnTo>
                  <a:lnTo>
                    <a:pt x="2257937" y="215900"/>
                  </a:lnTo>
                  <a:close/>
                </a:path>
                <a:path w="2609215" h="1422400">
                  <a:moveTo>
                    <a:pt x="484849" y="203200"/>
                  </a:moveTo>
                  <a:lnTo>
                    <a:pt x="476390" y="203200"/>
                  </a:lnTo>
                  <a:lnTo>
                    <a:pt x="483541" y="215900"/>
                  </a:lnTo>
                  <a:lnTo>
                    <a:pt x="484849" y="203200"/>
                  </a:lnTo>
                  <a:close/>
                </a:path>
                <a:path w="2609215" h="1422400">
                  <a:moveTo>
                    <a:pt x="2123009" y="203200"/>
                  </a:moveTo>
                  <a:lnTo>
                    <a:pt x="2112905" y="203200"/>
                  </a:lnTo>
                  <a:lnTo>
                    <a:pt x="2118885" y="215900"/>
                  </a:lnTo>
                  <a:lnTo>
                    <a:pt x="2127847" y="215900"/>
                  </a:lnTo>
                  <a:lnTo>
                    <a:pt x="2123009" y="203200"/>
                  </a:lnTo>
                  <a:close/>
                </a:path>
                <a:path w="2609215" h="1422400">
                  <a:moveTo>
                    <a:pt x="2211738" y="203200"/>
                  </a:moveTo>
                  <a:lnTo>
                    <a:pt x="2137151" y="203200"/>
                  </a:lnTo>
                  <a:lnTo>
                    <a:pt x="2134496" y="215900"/>
                  </a:lnTo>
                  <a:lnTo>
                    <a:pt x="2214879" y="215900"/>
                  </a:lnTo>
                  <a:lnTo>
                    <a:pt x="2211738" y="203200"/>
                  </a:lnTo>
                  <a:close/>
                </a:path>
                <a:path w="2609215" h="1422400">
                  <a:moveTo>
                    <a:pt x="393187" y="190500"/>
                  </a:moveTo>
                  <a:lnTo>
                    <a:pt x="389470" y="203200"/>
                  </a:lnTo>
                  <a:lnTo>
                    <a:pt x="400852" y="203200"/>
                  </a:lnTo>
                  <a:lnTo>
                    <a:pt x="393187" y="190500"/>
                  </a:lnTo>
                  <a:close/>
                </a:path>
                <a:path w="2609215" h="1422400">
                  <a:moveTo>
                    <a:pt x="487408" y="190500"/>
                  </a:moveTo>
                  <a:lnTo>
                    <a:pt x="412293" y="190500"/>
                  </a:lnTo>
                  <a:lnTo>
                    <a:pt x="412671" y="203200"/>
                  </a:lnTo>
                  <a:lnTo>
                    <a:pt x="482484" y="203200"/>
                  </a:lnTo>
                  <a:lnTo>
                    <a:pt x="487408" y="190500"/>
                  </a:lnTo>
                  <a:close/>
                </a:path>
                <a:path w="2609215" h="1422400">
                  <a:moveTo>
                    <a:pt x="517969" y="190500"/>
                  </a:moveTo>
                  <a:lnTo>
                    <a:pt x="494113" y="190500"/>
                  </a:lnTo>
                  <a:lnTo>
                    <a:pt x="497090" y="203200"/>
                  </a:lnTo>
                  <a:lnTo>
                    <a:pt x="511388" y="203200"/>
                  </a:lnTo>
                  <a:lnTo>
                    <a:pt x="517969" y="190500"/>
                  </a:lnTo>
                  <a:close/>
                </a:path>
                <a:path w="2609215" h="1422400">
                  <a:moveTo>
                    <a:pt x="2109848" y="190500"/>
                  </a:moveTo>
                  <a:lnTo>
                    <a:pt x="2105104" y="190500"/>
                  </a:lnTo>
                  <a:lnTo>
                    <a:pt x="2099279" y="203200"/>
                  </a:lnTo>
                  <a:lnTo>
                    <a:pt x="2107000" y="203200"/>
                  </a:lnTo>
                  <a:lnTo>
                    <a:pt x="2113631" y="195872"/>
                  </a:lnTo>
                  <a:lnTo>
                    <a:pt x="2109848" y="190500"/>
                  </a:lnTo>
                  <a:close/>
                </a:path>
                <a:path w="2609215" h="1422400">
                  <a:moveTo>
                    <a:pt x="2121818" y="190500"/>
                  </a:moveTo>
                  <a:lnTo>
                    <a:pt x="2118493" y="190500"/>
                  </a:lnTo>
                  <a:lnTo>
                    <a:pt x="2113631" y="195872"/>
                  </a:lnTo>
                  <a:lnTo>
                    <a:pt x="2118789" y="203200"/>
                  </a:lnTo>
                  <a:lnTo>
                    <a:pt x="2126956" y="203200"/>
                  </a:lnTo>
                  <a:lnTo>
                    <a:pt x="2121818" y="190500"/>
                  </a:lnTo>
                  <a:close/>
                </a:path>
                <a:path w="2609215" h="1422400">
                  <a:moveTo>
                    <a:pt x="2190368" y="190500"/>
                  </a:moveTo>
                  <a:lnTo>
                    <a:pt x="2126959" y="190500"/>
                  </a:lnTo>
                  <a:lnTo>
                    <a:pt x="2126956" y="203200"/>
                  </a:lnTo>
                  <a:lnTo>
                    <a:pt x="2191415" y="203200"/>
                  </a:lnTo>
                  <a:lnTo>
                    <a:pt x="2190368" y="190500"/>
                  </a:lnTo>
                  <a:close/>
                </a:path>
                <a:path w="2609215" h="1422400">
                  <a:moveTo>
                    <a:pt x="2203717" y="190500"/>
                  </a:moveTo>
                  <a:lnTo>
                    <a:pt x="2190389" y="190500"/>
                  </a:lnTo>
                  <a:lnTo>
                    <a:pt x="2191489" y="203200"/>
                  </a:lnTo>
                  <a:lnTo>
                    <a:pt x="2205299" y="203200"/>
                  </a:lnTo>
                  <a:lnTo>
                    <a:pt x="2203717" y="190500"/>
                  </a:lnTo>
                  <a:close/>
                </a:path>
                <a:path w="2609215" h="1422400">
                  <a:moveTo>
                    <a:pt x="2118493" y="190500"/>
                  </a:moveTo>
                  <a:lnTo>
                    <a:pt x="2109848" y="190500"/>
                  </a:lnTo>
                  <a:lnTo>
                    <a:pt x="2113631" y="195872"/>
                  </a:lnTo>
                  <a:lnTo>
                    <a:pt x="2118493" y="190500"/>
                  </a:lnTo>
                  <a:close/>
                </a:path>
                <a:path w="2609215" h="1422400">
                  <a:moveTo>
                    <a:pt x="485530" y="177800"/>
                  </a:moveTo>
                  <a:lnTo>
                    <a:pt x="434755" y="177800"/>
                  </a:lnTo>
                  <a:lnTo>
                    <a:pt x="435371" y="190500"/>
                  </a:lnTo>
                  <a:lnTo>
                    <a:pt x="483669" y="190500"/>
                  </a:lnTo>
                  <a:lnTo>
                    <a:pt x="485530" y="177800"/>
                  </a:lnTo>
                  <a:close/>
                </a:path>
                <a:path w="2609215" h="1422400">
                  <a:moveTo>
                    <a:pt x="526014" y="177800"/>
                  </a:moveTo>
                  <a:lnTo>
                    <a:pt x="498702" y="177800"/>
                  </a:lnTo>
                  <a:lnTo>
                    <a:pt x="498349" y="190500"/>
                  </a:lnTo>
                  <a:lnTo>
                    <a:pt x="508360" y="190500"/>
                  </a:lnTo>
                  <a:lnTo>
                    <a:pt x="526014" y="177800"/>
                  </a:lnTo>
                  <a:close/>
                </a:path>
                <a:path w="2609215" h="1422400">
                  <a:moveTo>
                    <a:pt x="539614" y="182014"/>
                  </a:moveTo>
                  <a:lnTo>
                    <a:pt x="532324" y="190500"/>
                  </a:lnTo>
                  <a:lnTo>
                    <a:pt x="543780" y="190500"/>
                  </a:lnTo>
                  <a:lnTo>
                    <a:pt x="539614" y="182014"/>
                  </a:lnTo>
                  <a:close/>
                </a:path>
                <a:path w="2609215" h="1422400">
                  <a:moveTo>
                    <a:pt x="569211" y="177800"/>
                  </a:moveTo>
                  <a:lnTo>
                    <a:pt x="549142" y="177800"/>
                  </a:lnTo>
                  <a:lnTo>
                    <a:pt x="543780" y="190500"/>
                  </a:lnTo>
                  <a:lnTo>
                    <a:pt x="556364" y="190500"/>
                  </a:lnTo>
                  <a:lnTo>
                    <a:pt x="569211" y="177800"/>
                  </a:lnTo>
                  <a:close/>
                </a:path>
                <a:path w="2609215" h="1422400">
                  <a:moveTo>
                    <a:pt x="2077024" y="177800"/>
                  </a:moveTo>
                  <a:lnTo>
                    <a:pt x="2050132" y="177800"/>
                  </a:lnTo>
                  <a:lnTo>
                    <a:pt x="2064266" y="190500"/>
                  </a:lnTo>
                  <a:lnTo>
                    <a:pt x="2077722" y="190500"/>
                  </a:lnTo>
                  <a:lnTo>
                    <a:pt x="2077024" y="177800"/>
                  </a:lnTo>
                  <a:close/>
                </a:path>
                <a:path w="2609215" h="1422400">
                  <a:moveTo>
                    <a:pt x="2119260" y="177800"/>
                  </a:moveTo>
                  <a:lnTo>
                    <a:pt x="2085374" y="177800"/>
                  </a:lnTo>
                  <a:lnTo>
                    <a:pt x="2096744" y="190500"/>
                  </a:lnTo>
                  <a:lnTo>
                    <a:pt x="2118000" y="190500"/>
                  </a:lnTo>
                  <a:lnTo>
                    <a:pt x="2119260" y="177800"/>
                  </a:lnTo>
                  <a:close/>
                </a:path>
                <a:path w="2609215" h="1422400">
                  <a:moveTo>
                    <a:pt x="2129941" y="165100"/>
                  </a:moveTo>
                  <a:lnTo>
                    <a:pt x="2125453" y="165100"/>
                  </a:lnTo>
                  <a:lnTo>
                    <a:pt x="2119053" y="177800"/>
                  </a:lnTo>
                  <a:lnTo>
                    <a:pt x="2119260" y="177800"/>
                  </a:lnTo>
                  <a:lnTo>
                    <a:pt x="2118000" y="190500"/>
                  </a:lnTo>
                  <a:lnTo>
                    <a:pt x="2123983" y="190500"/>
                  </a:lnTo>
                  <a:lnTo>
                    <a:pt x="2121724" y="177800"/>
                  </a:lnTo>
                  <a:lnTo>
                    <a:pt x="2129941" y="165100"/>
                  </a:lnTo>
                  <a:close/>
                </a:path>
                <a:path w="2609215" h="1422400">
                  <a:moveTo>
                    <a:pt x="2141375" y="165100"/>
                  </a:moveTo>
                  <a:lnTo>
                    <a:pt x="2129941" y="165100"/>
                  </a:lnTo>
                  <a:lnTo>
                    <a:pt x="2121724" y="177800"/>
                  </a:lnTo>
                  <a:lnTo>
                    <a:pt x="2123983" y="190500"/>
                  </a:lnTo>
                  <a:lnTo>
                    <a:pt x="2182798" y="190500"/>
                  </a:lnTo>
                  <a:lnTo>
                    <a:pt x="2186557" y="177800"/>
                  </a:lnTo>
                  <a:lnTo>
                    <a:pt x="2140213" y="177800"/>
                  </a:lnTo>
                  <a:lnTo>
                    <a:pt x="2141375" y="165100"/>
                  </a:lnTo>
                  <a:close/>
                </a:path>
                <a:path w="2609215" h="1422400">
                  <a:moveTo>
                    <a:pt x="543235" y="177800"/>
                  </a:moveTo>
                  <a:lnTo>
                    <a:pt x="537545" y="177800"/>
                  </a:lnTo>
                  <a:lnTo>
                    <a:pt x="539614" y="182014"/>
                  </a:lnTo>
                  <a:lnTo>
                    <a:pt x="543235" y="177800"/>
                  </a:lnTo>
                  <a:close/>
                </a:path>
                <a:path w="2609215" h="1422400">
                  <a:moveTo>
                    <a:pt x="461071" y="165100"/>
                  </a:moveTo>
                  <a:lnTo>
                    <a:pt x="455592" y="165100"/>
                  </a:lnTo>
                  <a:lnTo>
                    <a:pt x="451597" y="177800"/>
                  </a:lnTo>
                  <a:lnTo>
                    <a:pt x="457172" y="177800"/>
                  </a:lnTo>
                  <a:lnTo>
                    <a:pt x="461071" y="165100"/>
                  </a:lnTo>
                  <a:close/>
                </a:path>
                <a:path w="2609215" h="1422400">
                  <a:moveTo>
                    <a:pt x="550087" y="165100"/>
                  </a:moveTo>
                  <a:lnTo>
                    <a:pt x="464667" y="165100"/>
                  </a:lnTo>
                  <a:lnTo>
                    <a:pt x="460463" y="177800"/>
                  </a:lnTo>
                  <a:lnTo>
                    <a:pt x="550527" y="177800"/>
                  </a:lnTo>
                  <a:lnTo>
                    <a:pt x="550087" y="165100"/>
                  </a:lnTo>
                  <a:close/>
                </a:path>
                <a:path w="2609215" h="1422400">
                  <a:moveTo>
                    <a:pt x="561641" y="165100"/>
                  </a:moveTo>
                  <a:lnTo>
                    <a:pt x="551891" y="165100"/>
                  </a:lnTo>
                  <a:lnTo>
                    <a:pt x="554575" y="177800"/>
                  </a:lnTo>
                  <a:lnTo>
                    <a:pt x="558847" y="177800"/>
                  </a:lnTo>
                  <a:lnTo>
                    <a:pt x="561641" y="165100"/>
                  </a:lnTo>
                  <a:close/>
                </a:path>
                <a:path w="2609215" h="1422400">
                  <a:moveTo>
                    <a:pt x="572218" y="165100"/>
                  </a:moveTo>
                  <a:lnTo>
                    <a:pt x="564534" y="165100"/>
                  </a:lnTo>
                  <a:lnTo>
                    <a:pt x="563450" y="177800"/>
                  </a:lnTo>
                  <a:lnTo>
                    <a:pt x="572218" y="165100"/>
                  </a:lnTo>
                  <a:close/>
                </a:path>
                <a:path w="2609215" h="1422400">
                  <a:moveTo>
                    <a:pt x="581074" y="165100"/>
                  </a:moveTo>
                  <a:lnTo>
                    <a:pt x="579924" y="165100"/>
                  </a:lnTo>
                  <a:lnTo>
                    <a:pt x="575186" y="177800"/>
                  </a:lnTo>
                  <a:lnTo>
                    <a:pt x="582637" y="177800"/>
                  </a:lnTo>
                  <a:lnTo>
                    <a:pt x="581074" y="165100"/>
                  </a:lnTo>
                  <a:close/>
                </a:path>
                <a:path w="2609215" h="1422400">
                  <a:moveTo>
                    <a:pt x="2033990" y="165100"/>
                  </a:moveTo>
                  <a:lnTo>
                    <a:pt x="2029877" y="165100"/>
                  </a:lnTo>
                  <a:lnTo>
                    <a:pt x="2029965" y="177800"/>
                  </a:lnTo>
                  <a:lnTo>
                    <a:pt x="2041839" y="177800"/>
                  </a:lnTo>
                  <a:lnTo>
                    <a:pt x="2033990" y="165100"/>
                  </a:lnTo>
                  <a:close/>
                </a:path>
                <a:path w="2609215" h="1422400">
                  <a:moveTo>
                    <a:pt x="2064370" y="177355"/>
                  </a:moveTo>
                  <a:lnTo>
                    <a:pt x="2064204" y="177800"/>
                  </a:lnTo>
                  <a:lnTo>
                    <a:pt x="2064871" y="177800"/>
                  </a:lnTo>
                  <a:lnTo>
                    <a:pt x="2064370" y="177355"/>
                  </a:lnTo>
                  <a:close/>
                </a:path>
                <a:path w="2609215" h="1422400">
                  <a:moveTo>
                    <a:pt x="2125453" y="165100"/>
                  </a:moveTo>
                  <a:lnTo>
                    <a:pt x="2068939" y="165100"/>
                  </a:lnTo>
                  <a:lnTo>
                    <a:pt x="2073754" y="177800"/>
                  </a:lnTo>
                  <a:lnTo>
                    <a:pt x="2119053" y="177800"/>
                  </a:lnTo>
                  <a:lnTo>
                    <a:pt x="2125453" y="165100"/>
                  </a:lnTo>
                  <a:close/>
                </a:path>
                <a:path w="2609215" h="1422400">
                  <a:moveTo>
                    <a:pt x="2154259" y="165100"/>
                  </a:moveTo>
                  <a:lnTo>
                    <a:pt x="2147071" y="165100"/>
                  </a:lnTo>
                  <a:lnTo>
                    <a:pt x="2140213" y="177800"/>
                  </a:lnTo>
                  <a:lnTo>
                    <a:pt x="2161596" y="177800"/>
                  </a:lnTo>
                  <a:lnTo>
                    <a:pt x="2154259" y="165100"/>
                  </a:lnTo>
                  <a:close/>
                </a:path>
                <a:path w="2609215" h="1422400">
                  <a:moveTo>
                    <a:pt x="2068939" y="165100"/>
                  </a:moveTo>
                  <a:lnTo>
                    <a:pt x="2050579" y="165100"/>
                  </a:lnTo>
                  <a:lnTo>
                    <a:pt x="2064370" y="177355"/>
                  </a:lnTo>
                  <a:lnTo>
                    <a:pt x="2068939" y="165100"/>
                  </a:lnTo>
                  <a:close/>
                </a:path>
                <a:path w="2609215" h="1422400">
                  <a:moveTo>
                    <a:pt x="481049" y="152400"/>
                  </a:moveTo>
                  <a:lnTo>
                    <a:pt x="479225" y="165100"/>
                  </a:lnTo>
                  <a:lnTo>
                    <a:pt x="485980" y="165100"/>
                  </a:lnTo>
                  <a:lnTo>
                    <a:pt x="481049" y="152400"/>
                  </a:lnTo>
                  <a:close/>
                </a:path>
                <a:path w="2609215" h="1422400">
                  <a:moveTo>
                    <a:pt x="599489" y="152400"/>
                  </a:moveTo>
                  <a:lnTo>
                    <a:pt x="482765" y="152400"/>
                  </a:lnTo>
                  <a:lnTo>
                    <a:pt x="485980" y="165100"/>
                  </a:lnTo>
                  <a:lnTo>
                    <a:pt x="601809" y="165100"/>
                  </a:lnTo>
                  <a:lnTo>
                    <a:pt x="599489" y="152400"/>
                  </a:lnTo>
                  <a:close/>
                </a:path>
                <a:path w="2609215" h="1422400">
                  <a:moveTo>
                    <a:pt x="614636" y="152400"/>
                  </a:moveTo>
                  <a:lnTo>
                    <a:pt x="610086" y="165100"/>
                  </a:lnTo>
                  <a:lnTo>
                    <a:pt x="621342" y="165100"/>
                  </a:lnTo>
                  <a:lnTo>
                    <a:pt x="614636" y="152400"/>
                  </a:lnTo>
                  <a:close/>
                </a:path>
                <a:path w="2609215" h="1422400">
                  <a:moveTo>
                    <a:pt x="1994277" y="152400"/>
                  </a:moveTo>
                  <a:lnTo>
                    <a:pt x="1994741" y="165100"/>
                  </a:lnTo>
                  <a:lnTo>
                    <a:pt x="2000831" y="165100"/>
                  </a:lnTo>
                  <a:lnTo>
                    <a:pt x="1994277" y="152400"/>
                  </a:lnTo>
                  <a:close/>
                </a:path>
                <a:path w="2609215" h="1422400">
                  <a:moveTo>
                    <a:pt x="2093996" y="139700"/>
                  </a:moveTo>
                  <a:lnTo>
                    <a:pt x="2018248" y="139700"/>
                  </a:lnTo>
                  <a:lnTo>
                    <a:pt x="2023638" y="152400"/>
                  </a:lnTo>
                  <a:lnTo>
                    <a:pt x="2021934" y="152400"/>
                  </a:lnTo>
                  <a:lnTo>
                    <a:pt x="2014075" y="165100"/>
                  </a:lnTo>
                  <a:lnTo>
                    <a:pt x="2131428" y="165100"/>
                  </a:lnTo>
                  <a:lnTo>
                    <a:pt x="2108935" y="152363"/>
                  </a:lnTo>
                  <a:lnTo>
                    <a:pt x="2093996" y="139700"/>
                  </a:lnTo>
                  <a:close/>
                </a:path>
                <a:path w="2609215" h="1422400">
                  <a:moveTo>
                    <a:pt x="593022" y="139700"/>
                  </a:moveTo>
                  <a:lnTo>
                    <a:pt x="506186" y="139700"/>
                  </a:lnTo>
                  <a:lnTo>
                    <a:pt x="505498" y="152400"/>
                  </a:lnTo>
                  <a:lnTo>
                    <a:pt x="591819" y="152400"/>
                  </a:lnTo>
                  <a:lnTo>
                    <a:pt x="593022" y="139700"/>
                  </a:lnTo>
                  <a:close/>
                </a:path>
                <a:path w="2609215" h="1422400">
                  <a:moveTo>
                    <a:pt x="615508" y="139700"/>
                  </a:moveTo>
                  <a:lnTo>
                    <a:pt x="593022" y="139700"/>
                  </a:lnTo>
                  <a:lnTo>
                    <a:pt x="594940" y="152400"/>
                  </a:lnTo>
                  <a:lnTo>
                    <a:pt x="611105" y="152400"/>
                  </a:lnTo>
                  <a:lnTo>
                    <a:pt x="615508" y="139700"/>
                  </a:lnTo>
                  <a:close/>
                </a:path>
                <a:path w="2609215" h="1422400">
                  <a:moveTo>
                    <a:pt x="625797" y="139700"/>
                  </a:moveTo>
                  <a:lnTo>
                    <a:pt x="619286" y="139700"/>
                  </a:lnTo>
                  <a:lnTo>
                    <a:pt x="614259" y="152400"/>
                  </a:lnTo>
                  <a:lnTo>
                    <a:pt x="617608" y="152400"/>
                  </a:lnTo>
                  <a:lnTo>
                    <a:pt x="625797" y="139700"/>
                  </a:lnTo>
                  <a:close/>
                </a:path>
                <a:path w="2609215" h="1422400">
                  <a:moveTo>
                    <a:pt x="640394" y="139700"/>
                  </a:moveTo>
                  <a:lnTo>
                    <a:pt x="630630" y="139700"/>
                  </a:lnTo>
                  <a:lnTo>
                    <a:pt x="629253" y="152400"/>
                  </a:lnTo>
                  <a:lnTo>
                    <a:pt x="635871" y="152400"/>
                  </a:lnTo>
                  <a:lnTo>
                    <a:pt x="640394" y="139700"/>
                  </a:lnTo>
                  <a:close/>
                </a:path>
                <a:path w="2609215" h="1422400">
                  <a:moveTo>
                    <a:pt x="660529" y="139700"/>
                  </a:moveTo>
                  <a:lnTo>
                    <a:pt x="641659" y="139700"/>
                  </a:lnTo>
                  <a:lnTo>
                    <a:pt x="640029" y="152400"/>
                  </a:lnTo>
                  <a:lnTo>
                    <a:pt x="648271" y="152400"/>
                  </a:lnTo>
                  <a:lnTo>
                    <a:pt x="660529" y="139700"/>
                  </a:lnTo>
                  <a:close/>
                </a:path>
                <a:path w="2609215" h="1422400">
                  <a:moveTo>
                    <a:pt x="1958438" y="139700"/>
                  </a:moveTo>
                  <a:lnTo>
                    <a:pt x="1950061" y="139700"/>
                  </a:lnTo>
                  <a:lnTo>
                    <a:pt x="1956422" y="152400"/>
                  </a:lnTo>
                  <a:lnTo>
                    <a:pt x="1958438" y="139700"/>
                  </a:lnTo>
                  <a:close/>
                </a:path>
                <a:path w="2609215" h="1422400">
                  <a:moveTo>
                    <a:pt x="1987948" y="152363"/>
                  </a:moveTo>
                  <a:close/>
                </a:path>
                <a:path w="2609215" h="1422400">
                  <a:moveTo>
                    <a:pt x="2013304" y="139700"/>
                  </a:moveTo>
                  <a:lnTo>
                    <a:pt x="2001286" y="139700"/>
                  </a:lnTo>
                  <a:lnTo>
                    <a:pt x="2006753" y="152400"/>
                  </a:lnTo>
                  <a:lnTo>
                    <a:pt x="2023638" y="152400"/>
                  </a:lnTo>
                  <a:lnTo>
                    <a:pt x="2013304" y="139700"/>
                  </a:lnTo>
                  <a:close/>
                </a:path>
                <a:path w="2609215" h="1422400">
                  <a:moveTo>
                    <a:pt x="1993714" y="139700"/>
                  </a:moveTo>
                  <a:lnTo>
                    <a:pt x="1987564" y="139700"/>
                  </a:lnTo>
                  <a:lnTo>
                    <a:pt x="1987948" y="152363"/>
                  </a:lnTo>
                  <a:lnTo>
                    <a:pt x="1993714" y="139700"/>
                  </a:lnTo>
                  <a:close/>
                </a:path>
                <a:path w="2609215" h="1422400">
                  <a:moveTo>
                    <a:pt x="666830" y="127000"/>
                  </a:moveTo>
                  <a:lnTo>
                    <a:pt x="546136" y="127000"/>
                  </a:lnTo>
                  <a:lnTo>
                    <a:pt x="543802" y="139700"/>
                  </a:lnTo>
                  <a:lnTo>
                    <a:pt x="663032" y="139700"/>
                  </a:lnTo>
                  <a:lnTo>
                    <a:pt x="666830" y="127000"/>
                  </a:lnTo>
                  <a:close/>
                </a:path>
                <a:path w="2609215" h="1422400">
                  <a:moveTo>
                    <a:pt x="681816" y="134296"/>
                  </a:moveTo>
                  <a:lnTo>
                    <a:pt x="679834" y="139700"/>
                  </a:lnTo>
                  <a:lnTo>
                    <a:pt x="684645" y="139700"/>
                  </a:lnTo>
                  <a:lnTo>
                    <a:pt x="681816" y="134296"/>
                  </a:lnTo>
                  <a:close/>
                </a:path>
                <a:path w="2609215" h="1422400">
                  <a:moveTo>
                    <a:pt x="1901393" y="127000"/>
                  </a:moveTo>
                  <a:lnTo>
                    <a:pt x="1893257" y="127000"/>
                  </a:lnTo>
                  <a:lnTo>
                    <a:pt x="1894608" y="139700"/>
                  </a:lnTo>
                  <a:lnTo>
                    <a:pt x="1901393" y="127000"/>
                  </a:lnTo>
                  <a:close/>
                </a:path>
                <a:path w="2609215" h="1422400">
                  <a:moveTo>
                    <a:pt x="1917146" y="127000"/>
                  </a:moveTo>
                  <a:lnTo>
                    <a:pt x="1914450" y="127000"/>
                  </a:lnTo>
                  <a:lnTo>
                    <a:pt x="1922596" y="139700"/>
                  </a:lnTo>
                  <a:lnTo>
                    <a:pt x="1917146" y="127000"/>
                  </a:lnTo>
                  <a:close/>
                </a:path>
                <a:path w="2609215" h="1422400">
                  <a:moveTo>
                    <a:pt x="1955346" y="127000"/>
                  </a:moveTo>
                  <a:lnTo>
                    <a:pt x="1937092" y="127000"/>
                  </a:lnTo>
                  <a:lnTo>
                    <a:pt x="1933180" y="139700"/>
                  </a:lnTo>
                  <a:lnTo>
                    <a:pt x="1947308" y="139700"/>
                  </a:lnTo>
                  <a:lnTo>
                    <a:pt x="1955346" y="127000"/>
                  </a:lnTo>
                  <a:close/>
                </a:path>
                <a:path w="2609215" h="1422400">
                  <a:moveTo>
                    <a:pt x="2067450" y="127000"/>
                  </a:moveTo>
                  <a:lnTo>
                    <a:pt x="1955346" y="127000"/>
                  </a:lnTo>
                  <a:lnTo>
                    <a:pt x="1958039" y="139700"/>
                  </a:lnTo>
                  <a:lnTo>
                    <a:pt x="2065430" y="139700"/>
                  </a:lnTo>
                  <a:lnTo>
                    <a:pt x="2067450" y="127000"/>
                  </a:lnTo>
                  <a:close/>
                </a:path>
                <a:path w="2609215" h="1422400">
                  <a:moveTo>
                    <a:pt x="684493" y="127000"/>
                  </a:moveTo>
                  <a:lnTo>
                    <a:pt x="677995" y="127000"/>
                  </a:lnTo>
                  <a:lnTo>
                    <a:pt x="681816" y="134296"/>
                  </a:lnTo>
                  <a:lnTo>
                    <a:pt x="684493" y="127000"/>
                  </a:lnTo>
                  <a:close/>
                </a:path>
                <a:path w="2609215" h="1422400">
                  <a:moveTo>
                    <a:pt x="587799" y="114300"/>
                  </a:moveTo>
                  <a:lnTo>
                    <a:pt x="577959" y="114300"/>
                  </a:lnTo>
                  <a:lnTo>
                    <a:pt x="566465" y="127000"/>
                  </a:lnTo>
                  <a:lnTo>
                    <a:pt x="582113" y="127000"/>
                  </a:lnTo>
                  <a:lnTo>
                    <a:pt x="587799" y="114300"/>
                  </a:lnTo>
                  <a:close/>
                </a:path>
                <a:path w="2609215" h="1422400">
                  <a:moveTo>
                    <a:pt x="703258" y="114300"/>
                  </a:moveTo>
                  <a:lnTo>
                    <a:pt x="592605" y="114300"/>
                  </a:lnTo>
                  <a:lnTo>
                    <a:pt x="591355" y="127000"/>
                  </a:lnTo>
                  <a:lnTo>
                    <a:pt x="692128" y="127000"/>
                  </a:lnTo>
                  <a:lnTo>
                    <a:pt x="703258" y="114300"/>
                  </a:lnTo>
                  <a:close/>
                </a:path>
                <a:path w="2609215" h="1422400">
                  <a:moveTo>
                    <a:pt x="710923" y="114300"/>
                  </a:moveTo>
                  <a:lnTo>
                    <a:pt x="705989" y="127000"/>
                  </a:lnTo>
                  <a:lnTo>
                    <a:pt x="712507" y="127000"/>
                  </a:lnTo>
                  <a:lnTo>
                    <a:pt x="710923" y="114300"/>
                  </a:lnTo>
                  <a:close/>
                </a:path>
                <a:path w="2609215" h="1422400">
                  <a:moveTo>
                    <a:pt x="731215" y="114300"/>
                  </a:moveTo>
                  <a:lnTo>
                    <a:pt x="716517" y="114300"/>
                  </a:lnTo>
                  <a:lnTo>
                    <a:pt x="719565" y="127000"/>
                  </a:lnTo>
                  <a:lnTo>
                    <a:pt x="731215" y="114300"/>
                  </a:lnTo>
                  <a:close/>
                </a:path>
                <a:path w="2609215" h="1422400">
                  <a:moveTo>
                    <a:pt x="1870746" y="114300"/>
                  </a:moveTo>
                  <a:lnTo>
                    <a:pt x="1867404" y="114300"/>
                  </a:lnTo>
                  <a:lnTo>
                    <a:pt x="1869803" y="127000"/>
                  </a:lnTo>
                  <a:lnTo>
                    <a:pt x="1870746" y="114300"/>
                  </a:lnTo>
                  <a:close/>
                </a:path>
                <a:path w="2609215" h="1422400">
                  <a:moveTo>
                    <a:pt x="1920354" y="114300"/>
                  </a:moveTo>
                  <a:lnTo>
                    <a:pt x="1883710" y="114300"/>
                  </a:lnTo>
                  <a:lnTo>
                    <a:pt x="1889644" y="127000"/>
                  </a:lnTo>
                  <a:lnTo>
                    <a:pt x="1914450" y="127000"/>
                  </a:lnTo>
                  <a:lnTo>
                    <a:pt x="1920354" y="114300"/>
                  </a:lnTo>
                  <a:close/>
                </a:path>
                <a:path w="2609215" h="1422400">
                  <a:moveTo>
                    <a:pt x="2011442" y="114300"/>
                  </a:moveTo>
                  <a:lnTo>
                    <a:pt x="1930576" y="114300"/>
                  </a:lnTo>
                  <a:lnTo>
                    <a:pt x="1935381" y="127000"/>
                  </a:lnTo>
                  <a:lnTo>
                    <a:pt x="2018909" y="127000"/>
                  </a:lnTo>
                  <a:lnTo>
                    <a:pt x="2011442" y="114300"/>
                  </a:lnTo>
                  <a:close/>
                </a:path>
                <a:path w="2609215" h="1422400">
                  <a:moveTo>
                    <a:pt x="638122" y="101600"/>
                  </a:moveTo>
                  <a:lnTo>
                    <a:pt x="618868" y="101600"/>
                  </a:lnTo>
                  <a:lnTo>
                    <a:pt x="609212" y="114300"/>
                  </a:lnTo>
                  <a:lnTo>
                    <a:pt x="637442" y="114300"/>
                  </a:lnTo>
                  <a:lnTo>
                    <a:pt x="638122" y="101600"/>
                  </a:lnTo>
                  <a:close/>
                </a:path>
                <a:path w="2609215" h="1422400">
                  <a:moveTo>
                    <a:pt x="652342" y="101600"/>
                  </a:moveTo>
                  <a:lnTo>
                    <a:pt x="638122" y="101600"/>
                  </a:lnTo>
                  <a:lnTo>
                    <a:pt x="637442" y="114300"/>
                  </a:lnTo>
                  <a:lnTo>
                    <a:pt x="660782" y="114300"/>
                  </a:lnTo>
                  <a:lnTo>
                    <a:pt x="652342" y="101600"/>
                  </a:lnTo>
                  <a:close/>
                </a:path>
                <a:path w="2609215" h="1422400">
                  <a:moveTo>
                    <a:pt x="748129" y="101600"/>
                  </a:moveTo>
                  <a:lnTo>
                    <a:pt x="674168" y="101600"/>
                  </a:lnTo>
                  <a:lnTo>
                    <a:pt x="669455" y="114300"/>
                  </a:lnTo>
                  <a:lnTo>
                    <a:pt x="745140" y="114300"/>
                  </a:lnTo>
                  <a:lnTo>
                    <a:pt x="748129" y="101600"/>
                  </a:lnTo>
                  <a:close/>
                </a:path>
                <a:path w="2609215" h="1422400">
                  <a:moveTo>
                    <a:pt x="762218" y="101600"/>
                  </a:moveTo>
                  <a:lnTo>
                    <a:pt x="752202" y="101600"/>
                  </a:lnTo>
                  <a:lnTo>
                    <a:pt x="750297" y="114300"/>
                  </a:lnTo>
                  <a:lnTo>
                    <a:pt x="754508" y="114300"/>
                  </a:lnTo>
                  <a:lnTo>
                    <a:pt x="762218" y="101600"/>
                  </a:lnTo>
                  <a:close/>
                </a:path>
                <a:path w="2609215" h="1422400">
                  <a:moveTo>
                    <a:pt x="779825" y="101600"/>
                  </a:moveTo>
                  <a:lnTo>
                    <a:pt x="762736" y="101600"/>
                  </a:lnTo>
                  <a:lnTo>
                    <a:pt x="761057" y="114300"/>
                  </a:lnTo>
                  <a:lnTo>
                    <a:pt x="777615" y="114300"/>
                  </a:lnTo>
                  <a:lnTo>
                    <a:pt x="779825" y="101600"/>
                  </a:lnTo>
                  <a:close/>
                </a:path>
                <a:path w="2609215" h="1422400">
                  <a:moveTo>
                    <a:pt x="790516" y="101600"/>
                  </a:moveTo>
                  <a:lnTo>
                    <a:pt x="789911" y="101600"/>
                  </a:lnTo>
                  <a:lnTo>
                    <a:pt x="785738" y="114300"/>
                  </a:lnTo>
                  <a:lnTo>
                    <a:pt x="790516" y="101600"/>
                  </a:lnTo>
                  <a:close/>
                </a:path>
                <a:path w="2609215" h="1422400">
                  <a:moveTo>
                    <a:pt x="1948446" y="88900"/>
                  </a:moveTo>
                  <a:lnTo>
                    <a:pt x="1812710" y="88900"/>
                  </a:lnTo>
                  <a:lnTo>
                    <a:pt x="1808401" y="101600"/>
                  </a:lnTo>
                  <a:lnTo>
                    <a:pt x="1815322" y="114300"/>
                  </a:lnTo>
                  <a:lnTo>
                    <a:pt x="1823936" y="114300"/>
                  </a:lnTo>
                  <a:lnTo>
                    <a:pt x="1829026" y="101600"/>
                  </a:lnTo>
                  <a:lnTo>
                    <a:pt x="1954608" y="101600"/>
                  </a:lnTo>
                  <a:lnTo>
                    <a:pt x="1948446" y="88900"/>
                  </a:lnTo>
                  <a:close/>
                </a:path>
                <a:path w="2609215" h="1422400">
                  <a:moveTo>
                    <a:pt x="1837865" y="101600"/>
                  </a:moveTo>
                  <a:lnTo>
                    <a:pt x="1832816" y="101600"/>
                  </a:lnTo>
                  <a:lnTo>
                    <a:pt x="1837939" y="114300"/>
                  </a:lnTo>
                  <a:lnTo>
                    <a:pt x="1842950" y="114300"/>
                  </a:lnTo>
                  <a:lnTo>
                    <a:pt x="1837865" y="101600"/>
                  </a:lnTo>
                  <a:close/>
                </a:path>
                <a:path w="2609215" h="1422400">
                  <a:moveTo>
                    <a:pt x="1858634" y="101600"/>
                  </a:moveTo>
                  <a:lnTo>
                    <a:pt x="1844070" y="101600"/>
                  </a:lnTo>
                  <a:lnTo>
                    <a:pt x="1850291" y="114300"/>
                  </a:lnTo>
                  <a:lnTo>
                    <a:pt x="1852492" y="114300"/>
                  </a:lnTo>
                  <a:lnTo>
                    <a:pt x="1858634" y="101600"/>
                  </a:lnTo>
                  <a:close/>
                </a:path>
                <a:path w="2609215" h="1422400">
                  <a:moveTo>
                    <a:pt x="1989668" y="101600"/>
                  </a:moveTo>
                  <a:lnTo>
                    <a:pt x="1858634" y="101600"/>
                  </a:lnTo>
                  <a:lnTo>
                    <a:pt x="1862787" y="114300"/>
                  </a:lnTo>
                  <a:lnTo>
                    <a:pt x="2006531" y="114300"/>
                  </a:lnTo>
                  <a:lnTo>
                    <a:pt x="1989668" y="101600"/>
                  </a:lnTo>
                  <a:close/>
                </a:path>
                <a:path w="2609215" h="1422400">
                  <a:moveTo>
                    <a:pt x="810892" y="76200"/>
                  </a:moveTo>
                  <a:lnTo>
                    <a:pt x="734591" y="76200"/>
                  </a:lnTo>
                  <a:lnTo>
                    <a:pt x="732468" y="88900"/>
                  </a:lnTo>
                  <a:lnTo>
                    <a:pt x="657705" y="88900"/>
                  </a:lnTo>
                  <a:lnTo>
                    <a:pt x="643347" y="101600"/>
                  </a:lnTo>
                  <a:lnTo>
                    <a:pt x="800442" y="101600"/>
                  </a:lnTo>
                  <a:lnTo>
                    <a:pt x="813372" y="88900"/>
                  </a:lnTo>
                  <a:lnTo>
                    <a:pt x="813593" y="88329"/>
                  </a:lnTo>
                  <a:lnTo>
                    <a:pt x="810892" y="76200"/>
                  </a:lnTo>
                  <a:close/>
                </a:path>
                <a:path w="2609215" h="1422400">
                  <a:moveTo>
                    <a:pt x="939443" y="63500"/>
                  </a:moveTo>
                  <a:lnTo>
                    <a:pt x="815953" y="63500"/>
                  </a:lnTo>
                  <a:lnTo>
                    <a:pt x="818279" y="76200"/>
                  </a:lnTo>
                  <a:lnTo>
                    <a:pt x="813593" y="88329"/>
                  </a:lnTo>
                  <a:lnTo>
                    <a:pt x="813720" y="88900"/>
                  </a:lnTo>
                  <a:lnTo>
                    <a:pt x="823338" y="101600"/>
                  </a:lnTo>
                  <a:lnTo>
                    <a:pt x="832141" y="101600"/>
                  </a:lnTo>
                  <a:lnTo>
                    <a:pt x="832525" y="88900"/>
                  </a:lnTo>
                  <a:lnTo>
                    <a:pt x="837579" y="88900"/>
                  </a:lnTo>
                  <a:lnTo>
                    <a:pt x="854159" y="76200"/>
                  </a:lnTo>
                  <a:lnTo>
                    <a:pt x="921266" y="76200"/>
                  </a:lnTo>
                  <a:lnTo>
                    <a:pt x="939443" y="63500"/>
                  </a:lnTo>
                  <a:close/>
                </a:path>
                <a:path w="2609215" h="1422400">
                  <a:moveTo>
                    <a:pt x="850095" y="88900"/>
                  </a:moveTo>
                  <a:lnTo>
                    <a:pt x="833556" y="88900"/>
                  </a:lnTo>
                  <a:lnTo>
                    <a:pt x="837544" y="101600"/>
                  </a:lnTo>
                  <a:lnTo>
                    <a:pt x="845929" y="101600"/>
                  </a:lnTo>
                  <a:lnTo>
                    <a:pt x="848088" y="99671"/>
                  </a:lnTo>
                  <a:lnTo>
                    <a:pt x="850095" y="88900"/>
                  </a:lnTo>
                  <a:close/>
                </a:path>
                <a:path w="2609215" h="1422400">
                  <a:moveTo>
                    <a:pt x="853212" y="95094"/>
                  </a:moveTo>
                  <a:lnTo>
                    <a:pt x="848088" y="99671"/>
                  </a:lnTo>
                  <a:lnTo>
                    <a:pt x="847728" y="101600"/>
                  </a:lnTo>
                  <a:lnTo>
                    <a:pt x="853367" y="101600"/>
                  </a:lnTo>
                  <a:lnTo>
                    <a:pt x="853212" y="95094"/>
                  </a:lnTo>
                  <a:close/>
                </a:path>
                <a:path w="2609215" h="1422400">
                  <a:moveTo>
                    <a:pt x="1804019" y="88900"/>
                  </a:moveTo>
                  <a:lnTo>
                    <a:pt x="1780569" y="88900"/>
                  </a:lnTo>
                  <a:lnTo>
                    <a:pt x="1790560" y="101600"/>
                  </a:lnTo>
                  <a:lnTo>
                    <a:pt x="1804019" y="88900"/>
                  </a:lnTo>
                  <a:close/>
                </a:path>
                <a:path w="2609215" h="1422400">
                  <a:moveTo>
                    <a:pt x="1964750" y="88900"/>
                  </a:moveTo>
                  <a:lnTo>
                    <a:pt x="1966281" y="101600"/>
                  </a:lnTo>
                  <a:lnTo>
                    <a:pt x="1974143" y="101600"/>
                  </a:lnTo>
                  <a:lnTo>
                    <a:pt x="1964750" y="88900"/>
                  </a:lnTo>
                  <a:close/>
                </a:path>
                <a:path w="2609215" h="1422400">
                  <a:moveTo>
                    <a:pt x="860147" y="88900"/>
                  </a:moveTo>
                  <a:lnTo>
                    <a:pt x="853065" y="88900"/>
                  </a:lnTo>
                  <a:lnTo>
                    <a:pt x="853212" y="95094"/>
                  </a:lnTo>
                  <a:lnTo>
                    <a:pt x="860147" y="88900"/>
                  </a:lnTo>
                  <a:close/>
                </a:path>
                <a:path w="2609215" h="1422400">
                  <a:moveTo>
                    <a:pt x="727883" y="76200"/>
                  </a:moveTo>
                  <a:lnTo>
                    <a:pt x="692405" y="76200"/>
                  </a:lnTo>
                  <a:lnTo>
                    <a:pt x="687119" y="88900"/>
                  </a:lnTo>
                  <a:lnTo>
                    <a:pt x="732468" y="88900"/>
                  </a:lnTo>
                  <a:lnTo>
                    <a:pt x="727883" y="76200"/>
                  </a:lnTo>
                  <a:close/>
                </a:path>
                <a:path w="2609215" h="1422400">
                  <a:moveTo>
                    <a:pt x="868907" y="78168"/>
                  </a:moveTo>
                  <a:lnTo>
                    <a:pt x="855435" y="88900"/>
                  </a:lnTo>
                  <a:lnTo>
                    <a:pt x="863180" y="88900"/>
                  </a:lnTo>
                  <a:lnTo>
                    <a:pt x="868907" y="78168"/>
                  </a:lnTo>
                  <a:close/>
                </a:path>
                <a:path w="2609215" h="1422400">
                  <a:moveTo>
                    <a:pt x="878595" y="76200"/>
                  </a:moveTo>
                  <a:lnTo>
                    <a:pt x="871377" y="76200"/>
                  </a:lnTo>
                  <a:lnTo>
                    <a:pt x="870404" y="76975"/>
                  </a:lnTo>
                  <a:lnTo>
                    <a:pt x="877273" y="88900"/>
                  </a:lnTo>
                  <a:lnTo>
                    <a:pt x="878925" y="88900"/>
                  </a:lnTo>
                  <a:lnTo>
                    <a:pt x="878595" y="76200"/>
                  </a:lnTo>
                  <a:close/>
                </a:path>
                <a:path w="2609215" h="1422400">
                  <a:moveTo>
                    <a:pt x="887997" y="76200"/>
                  </a:moveTo>
                  <a:lnTo>
                    <a:pt x="880235" y="76200"/>
                  </a:lnTo>
                  <a:lnTo>
                    <a:pt x="882534" y="88900"/>
                  </a:lnTo>
                  <a:lnTo>
                    <a:pt x="888742" y="88900"/>
                  </a:lnTo>
                  <a:lnTo>
                    <a:pt x="887997" y="76200"/>
                  </a:lnTo>
                  <a:close/>
                </a:path>
                <a:path w="2609215" h="1422400">
                  <a:moveTo>
                    <a:pt x="1805220" y="76200"/>
                  </a:moveTo>
                  <a:lnTo>
                    <a:pt x="1723300" y="76200"/>
                  </a:lnTo>
                  <a:lnTo>
                    <a:pt x="1756004" y="88900"/>
                  </a:lnTo>
                  <a:lnTo>
                    <a:pt x="1821792" y="88900"/>
                  </a:lnTo>
                  <a:lnTo>
                    <a:pt x="1805220" y="76200"/>
                  </a:lnTo>
                  <a:close/>
                </a:path>
                <a:path w="2609215" h="1422400">
                  <a:moveTo>
                    <a:pt x="1905980" y="76200"/>
                  </a:moveTo>
                  <a:lnTo>
                    <a:pt x="1811291" y="76200"/>
                  </a:lnTo>
                  <a:lnTo>
                    <a:pt x="1821792" y="88900"/>
                  </a:lnTo>
                  <a:lnTo>
                    <a:pt x="1906509" y="88900"/>
                  </a:lnTo>
                  <a:lnTo>
                    <a:pt x="1905980" y="76200"/>
                  </a:lnTo>
                  <a:close/>
                </a:path>
                <a:path w="2609215" h="1422400">
                  <a:moveTo>
                    <a:pt x="1918942" y="76200"/>
                  </a:moveTo>
                  <a:lnTo>
                    <a:pt x="1908839" y="88900"/>
                  </a:lnTo>
                  <a:lnTo>
                    <a:pt x="1920241" y="88900"/>
                  </a:lnTo>
                  <a:lnTo>
                    <a:pt x="1918942" y="76200"/>
                  </a:lnTo>
                  <a:close/>
                </a:path>
                <a:path w="2609215" h="1422400">
                  <a:moveTo>
                    <a:pt x="828759" y="38100"/>
                  </a:moveTo>
                  <a:lnTo>
                    <a:pt x="817913" y="50800"/>
                  </a:lnTo>
                  <a:lnTo>
                    <a:pt x="811982" y="76200"/>
                  </a:lnTo>
                  <a:lnTo>
                    <a:pt x="810892" y="76200"/>
                  </a:lnTo>
                  <a:lnTo>
                    <a:pt x="813593" y="88329"/>
                  </a:lnTo>
                  <a:lnTo>
                    <a:pt x="818279" y="76200"/>
                  </a:lnTo>
                  <a:lnTo>
                    <a:pt x="815953" y="63500"/>
                  </a:lnTo>
                  <a:lnTo>
                    <a:pt x="996645" y="63500"/>
                  </a:lnTo>
                  <a:lnTo>
                    <a:pt x="998247" y="50800"/>
                  </a:lnTo>
                  <a:lnTo>
                    <a:pt x="843948" y="50800"/>
                  </a:lnTo>
                  <a:lnTo>
                    <a:pt x="844053" y="50362"/>
                  </a:lnTo>
                  <a:lnTo>
                    <a:pt x="828759" y="38100"/>
                  </a:lnTo>
                  <a:close/>
                </a:path>
                <a:path w="2609215" h="1422400">
                  <a:moveTo>
                    <a:pt x="869957" y="76200"/>
                  </a:moveTo>
                  <a:lnTo>
                    <a:pt x="868907" y="78168"/>
                  </a:lnTo>
                  <a:lnTo>
                    <a:pt x="870404" y="76975"/>
                  </a:lnTo>
                  <a:lnTo>
                    <a:pt x="869957" y="76200"/>
                  </a:lnTo>
                  <a:close/>
                </a:path>
                <a:path w="2609215" h="1422400">
                  <a:moveTo>
                    <a:pt x="747313" y="63500"/>
                  </a:moveTo>
                  <a:lnTo>
                    <a:pt x="744428" y="63500"/>
                  </a:lnTo>
                  <a:lnTo>
                    <a:pt x="740483" y="76200"/>
                  </a:lnTo>
                  <a:lnTo>
                    <a:pt x="750025" y="76200"/>
                  </a:lnTo>
                  <a:lnTo>
                    <a:pt x="747313" y="63500"/>
                  </a:lnTo>
                  <a:close/>
                </a:path>
                <a:path w="2609215" h="1422400">
                  <a:moveTo>
                    <a:pt x="814948" y="63500"/>
                  </a:moveTo>
                  <a:lnTo>
                    <a:pt x="751360" y="63500"/>
                  </a:lnTo>
                  <a:lnTo>
                    <a:pt x="750025" y="76200"/>
                  </a:lnTo>
                  <a:lnTo>
                    <a:pt x="811982" y="76200"/>
                  </a:lnTo>
                  <a:lnTo>
                    <a:pt x="814948" y="63500"/>
                  </a:lnTo>
                  <a:close/>
                </a:path>
                <a:path w="2609215" h="1422400">
                  <a:moveTo>
                    <a:pt x="948855" y="63500"/>
                  </a:moveTo>
                  <a:lnTo>
                    <a:pt x="939443" y="63500"/>
                  </a:lnTo>
                  <a:lnTo>
                    <a:pt x="941392" y="76200"/>
                  </a:lnTo>
                  <a:lnTo>
                    <a:pt x="950787" y="76200"/>
                  </a:lnTo>
                  <a:lnTo>
                    <a:pt x="948855" y="63500"/>
                  </a:lnTo>
                  <a:close/>
                </a:path>
                <a:path w="2609215" h="1422400">
                  <a:moveTo>
                    <a:pt x="983713" y="63500"/>
                  </a:moveTo>
                  <a:lnTo>
                    <a:pt x="979201" y="63500"/>
                  </a:lnTo>
                  <a:lnTo>
                    <a:pt x="978185" y="76200"/>
                  </a:lnTo>
                  <a:lnTo>
                    <a:pt x="983713" y="63500"/>
                  </a:lnTo>
                  <a:close/>
                </a:path>
                <a:path w="2609215" h="1422400">
                  <a:moveTo>
                    <a:pt x="1007941" y="63500"/>
                  </a:moveTo>
                  <a:lnTo>
                    <a:pt x="991201" y="63500"/>
                  </a:lnTo>
                  <a:lnTo>
                    <a:pt x="1002753" y="76200"/>
                  </a:lnTo>
                  <a:lnTo>
                    <a:pt x="1007941" y="63500"/>
                  </a:lnTo>
                  <a:close/>
                </a:path>
                <a:path w="2609215" h="1422400">
                  <a:moveTo>
                    <a:pt x="1616354" y="63500"/>
                  </a:moveTo>
                  <a:lnTo>
                    <a:pt x="1610372" y="76200"/>
                  </a:lnTo>
                  <a:lnTo>
                    <a:pt x="1622578" y="76200"/>
                  </a:lnTo>
                  <a:lnTo>
                    <a:pt x="1616354" y="63500"/>
                  </a:lnTo>
                  <a:close/>
                </a:path>
                <a:path w="2609215" h="1422400">
                  <a:moveTo>
                    <a:pt x="1643931" y="63500"/>
                  </a:moveTo>
                  <a:lnTo>
                    <a:pt x="1636216" y="63500"/>
                  </a:lnTo>
                  <a:lnTo>
                    <a:pt x="1648478" y="76200"/>
                  </a:lnTo>
                  <a:lnTo>
                    <a:pt x="1652317" y="69723"/>
                  </a:lnTo>
                  <a:lnTo>
                    <a:pt x="1643931" y="63500"/>
                  </a:lnTo>
                  <a:close/>
                </a:path>
                <a:path w="2609215" h="1422400">
                  <a:moveTo>
                    <a:pt x="1654967" y="65253"/>
                  </a:moveTo>
                  <a:lnTo>
                    <a:pt x="1652317" y="69723"/>
                  </a:lnTo>
                  <a:lnTo>
                    <a:pt x="1661044" y="76200"/>
                  </a:lnTo>
                  <a:lnTo>
                    <a:pt x="1668749" y="76200"/>
                  </a:lnTo>
                  <a:lnTo>
                    <a:pt x="1654967" y="65253"/>
                  </a:lnTo>
                  <a:close/>
                </a:path>
                <a:path w="2609215" h="1422400">
                  <a:moveTo>
                    <a:pt x="1695734" y="63500"/>
                  </a:moveTo>
                  <a:lnTo>
                    <a:pt x="1686511" y="63500"/>
                  </a:lnTo>
                  <a:lnTo>
                    <a:pt x="1682530" y="76200"/>
                  </a:lnTo>
                  <a:lnTo>
                    <a:pt x="1694865" y="76200"/>
                  </a:lnTo>
                  <a:lnTo>
                    <a:pt x="1695734" y="63500"/>
                  </a:lnTo>
                  <a:close/>
                </a:path>
                <a:path w="2609215" h="1422400">
                  <a:moveTo>
                    <a:pt x="1710697" y="63500"/>
                  </a:moveTo>
                  <a:lnTo>
                    <a:pt x="1695734" y="63500"/>
                  </a:lnTo>
                  <a:lnTo>
                    <a:pt x="1694865" y="76200"/>
                  </a:lnTo>
                  <a:lnTo>
                    <a:pt x="1707300" y="76200"/>
                  </a:lnTo>
                  <a:lnTo>
                    <a:pt x="1711106" y="71053"/>
                  </a:lnTo>
                  <a:lnTo>
                    <a:pt x="1710697" y="63500"/>
                  </a:lnTo>
                  <a:close/>
                </a:path>
                <a:path w="2609215" h="1422400">
                  <a:moveTo>
                    <a:pt x="1735863" y="38100"/>
                  </a:moveTo>
                  <a:lnTo>
                    <a:pt x="1717908" y="38100"/>
                  </a:lnTo>
                  <a:lnTo>
                    <a:pt x="1715766" y="42588"/>
                  </a:lnTo>
                  <a:lnTo>
                    <a:pt x="1718542" y="50362"/>
                  </a:lnTo>
                  <a:lnTo>
                    <a:pt x="1718664" y="51013"/>
                  </a:lnTo>
                  <a:lnTo>
                    <a:pt x="1716693" y="63500"/>
                  </a:lnTo>
                  <a:lnTo>
                    <a:pt x="1711106" y="71053"/>
                  </a:lnTo>
                  <a:lnTo>
                    <a:pt x="1711385" y="76200"/>
                  </a:lnTo>
                  <a:lnTo>
                    <a:pt x="1823856" y="76200"/>
                  </a:lnTo>
                  <a:lnTo>
                    <a:pt x="1822037" y="63500"/>
                  </a:lnTo>
                  <a:lnTo>
                    <a:pt x="1787103" y="63500"/>
                  </a:lnTo>
                  <a:lnTo>
                    <a:pt x="1785052" y="50800"/>
                  </a:lnTo>
                  <a:lnTo>
                    <a:pt x="1741784" y="50800"/>
                  </a:lnTo>
                  <a:lnTo>
                    <a:pt x="1735863" y="38100"/>
                  </a:lnTo>
                  <a:close/>
                </a:path>
                <a:path w="2609215" h="1422400">
                  <a:moveTo>
                    <a:pt x="1845601" y="63500"/>
                  </a:moveTo>
                  <a:lnTo>
                    <a:pt x="1830011" y="63500"/>
                  </a:lnTo>
                  <a:lnTo>
                    <a:pt x="1823856" y="76200"/>
                  </a:lnTo>
                  <a:lnTo>
                    <a:pt x="1857918" y="76200"/>
                  </a:lnTo>
                  <a:lnTo>
                    <a:pt x="1845601" y="63500"/>
                  </a:lnTo>
                  <a:close/>
                </a:path>
                <a:path w="2609215" h="1422400">
                  <a:moveTo>
                    <a:pt x="1881738" y="63500"/>
                  </a:moveTo>
                  <a:lnTo>
                    <a:pt x="1877924" y="76200"/>
                  </a:lnTo>
                  <a:lnTo>
                    <a:pt x="1878964" y="76200"/>
                  </a:lnTo>
                  <a:lnTo>
                    <a:pt x="1881738" y="63500"/>
                  </a:lnTo>
                  <a:close/>
                </a:path>
                <a:path w="2609215" h="1422400">
                  <a:moveTo>
                    <a:pt x="1715766" y="42588"/>
                  </a:moveTo>
                  <a:lnTo>
                    <a:pt x="1711846" y="50800"/>
                  </a:lnTo>
                  <a:lnTo>
                    <a:pt x="1709408" y="50800"/>
                  </a:lnTo>
                  <a:lnTo>
                    <a:pt x="1711671" y="63500"/>
                  </a:lnTo>
                  <a:lnTo>
                    <a:pt x="1710697" y="63500"/>
                  </a:lnTo>
                  <a:lnTo>
                    <a:pt x="1711106" y="71053"/>
                  </a:lnTo>
                  <a:lnTo>
                    <a:pt x="1716693" y="63500"/>
                  </a:lnTo>
                  <a:lnTo>
                    <a:pt x="1718698" y="50800"/>
                  </a:lnTo>
                  <a:lnTo>
                    <a:pt x="1715766" y="42588"/>
                  </a:lnTo>
                  <a:close/>
                </a:path>
                <a:path w="2609215" h="1422400">
                  <a:moveTo>
                    <a:pt x="1656007" y="63500"/>
                  </a:moveTo>
                  <a:lnTo>
                    <a:pt x="1652760" y="63500"/>
                  </a:lnTo>
                  <a:lnTo>
                    <a:pt x="1654967" y="65253"/>
                  </a:lnTo>
                  <a:lnTo>
                    <a:pt x="1656007" y="63500"/>
                  </a:lnTo>
                  <a:close/>
                </a:path>
                <a:path w="2609215" h="1422400">
                  <a:moveTo>
                    <a:pt x="802818" y="50800"/>
                  </a:moveTo>
                  <a:lnTo>
                    <a:pt x="792242" y="50800"/>
                  </a:lnTo>
                  <a:lnTo>
                    <a:pt x="780211" y="63500"/>
                  </a:lnTo>
                  <a:lnTo>
                    <a:pt x="807185" y="63500"/>
                  </a:lnTo>
                  <a:lnTo>
                    <a:pt x="802818" y="50800"/>
                  </a:lnTo>
                  <a:close/>
                </a:path>
                <a:path w="2609215" h="1422400">
                  <a:moveTo>
                    <a:pt x="1009264" y="50800"/>
                  </a:moveTo>
                  <a:lnTo>
                    <a:pt x="1003493" y="50800"/>
                  </a:lnTo>
                  <a:lnTo>
                    <a:pt x="996645" y="63500"/>
                  </a:lnTo>
                  <a:lnTo>
                    <a:pt x="1010391" y="63500"/>
                  </a:lnTo>
                  <a:lnTo>
                    <a:pt x="1009264" y="50800"/>
                  </a:lnTo>
                  <a:close/>
                </a:path>
                <a:path w="2609215" h="1422400">
                  <a:moveTo>
                    <a:pt x="1061503" y="50800"/>
                  </a:moveTo>
                  <a:lnTo>
                    <a:pt x="1026508" y="50800"/>
                  </a:lnTo>
                  <a:lnTo>
                    <a:pt x="1027410" y="63500"/>
                  </a:lnTo>
                  <a:lnTo>
                    <a:pt x="1058015" y="63500"/>
                  </a:lnTo>
                  <a:lnTo>
                    <a:pt x="1061531" y="51013"/>
                  </a:lnTo>
                  <a:lnTo>
                    <a:pt x="1061503" y="50800"/>
                  </a:lnTo>
                  <a:close/>
                </a:path>
                <a:path w="2609215" h="1422400">
                  <a:moveTo>
                    <a:pt x="1076429" y="50800"/>
                  </a:moveTo>
                  <a:lnTo>
                    <a:pt x="1061592" y="50800"/>
                  </a:lnTo>
                  <a:lnTo>
                    <a:pt x="1061531" y="51013"/>
                  </a:lnTo>
                  <a:lnTo>
                    <a:pt x="1063176" y="63500"/>
                  </a:lnTo>
                  <a:lnTo>
                    <a:pt x="1072036" y="63500"/>
                  </a:lnTo>
                  <a:lnTo>
                    <a:pt x="1076429" y="50800"/>
                  </a:lnTo>
                  <a:close/>
                </a:path>
                <a:path w="2609215" h="1422400">
                  <a:moveTo>
                    <a:pt x="1131343" y="50800"/>
                  </a:moveTo>
                  <a:lnTo>
                    <a:pt x="1121940" y="50800"/>
                  </a:lnTo>
                  <a:lnTo>
                    <a:pt x="1127238" y="63500"/>
                  </a:lnTo>
                  <a:lnTo>
                    <a:pt x="1131343" y="50800"/>
                  </a:lnTo>
                  <a:close/>
                </a:path>
                <a:path w="2609215" h="1422400">
                  <a:moveTo>
                    <a:pt x="1488557" y="50800"/>
                  </a:moveTo>
                  <a:lnTo>
                    <a:pt x="1482125" y="50800"/>
                  </a:lnTo>
                  <a:lnTo>
                    <a:pt x="1488329" y="63500"/>
                  </a:lnTo>
                  <a:lnTo>
                    <a:pt x="1494647" y="63500"/>
                  </a:lnTo>
                  <a:lnTo>
                    <a:pt x="1488557" y="50800"/>
                  </a:lnTo>
                  <a:close/>
                </a:path>
                <a:path w="2609215" h="1422400">
                  <a:moveTo>
                    <a:pt x="1524792" y="50800"/>
                  </a:moveTo>
                  <a:lnTo>
                    <a:pt x="1506305" y="50800"/>
                  </a:lnTo>
                  <a:lnTo>
                    <a:pt x="1510521" y="63500"/>
                  </a:lnTo>
                  <a:lnTo>
                    <a:pt x="1531666" y="63500"/>
                  </a:lnTo>
                  <a:lnTo>
                    <a:pt x="1524792" y="50800"/>
                  </a:lnTo>
                  <a:close/>
                </a:path>
                <a:path w="2609215" h="1422400">
                  <a:moveTo>
                    <a:pt x="1545163" y="50800"/>
                  </a:moveTo>
                  <a:lnTo>
                    <a:pt x="1536490" y="50800"/>
                  </a:lnTo>
                  <a:lnTo>
                    <a:pt x="1531666" y="63500"/>
                  </a:lnTo>
                  <a:lnTo>
                    <a:pt x="1540310" y="63500"/>
                  </a:lnTo>
                  <a:lnTo>
                    <a:pt x="1545163" y="50800"/>
                  </a:lnTo>
                  <a:close/>
                </a:path>
                <a:path w="2609215" h="1422400">
                  <a:moveTo>
                    <a:pt x="1556416" y="50800"/>
                  </a:moveTo>
                  <a:lnTo>
                    <a:pt x="1548681" y="50800"/>
                  </a:lnTo>
                  <a:lnTo>
                    <a:pt x="1558859" y="63500"/>
                  </a:lnTo>
                  <a:lnTo>
                    <a:pt x="1556416" y="50800"/>
                  </a:lnTo>
                  <a:close/>
                </a:path>
                <a:path w="2609215" h="1422400">
                  <a:moveTo>
                    <a:pt x="1579318" y="50800"/>
                  </a:moveTo>
                  <a:lnTo>
                    <a:pt x="1562090" y="50800"/>
                  </a:lnTo>
                  <a:lnTo>
                    <a:pt x="1567231" y="63500"/>
                  </a:lnTo>
                  <a:lnTo>
                    <a:pt x="1579046" y="63500"/>
                  </a:lnTo>
                  <a:lnTo>
                    <a:pt x="1579318" y="50800"/>
                  </a:lnTo>
                  <a:close/>
                </a:path>
                <a:path w="2609215" h="1422400">
                  <a:moveTo>
                    <a:pt x="1709408" y="50800"/>
                  </a:moveTo>
                  <a:lnTo>
                    <a:pt x="1592470" y="50800"/>
                  </a:lnTo>
                  <a:lnTo>
                    <a:pt x="1605819" y="63500"/>
                  </a:lnTo>
                  <a:lnTo>
                    <a:pt x="1711671" y="63500"/>
                  </a:lnTo>
                  <a:lnTo>
                    <a:pt x="1709408" y="50800"/>
                  </a:lnTo>
                  <a:close/>
                </a:path>
                <a:path w="2609215" h="1422400">
                  <a:moveTo>
                    <a:pt x="1808533" y="50800"/>
                  </a:moveTo>
                  <a:lnTo>
                    <a:pt x="1789212" y="50800"/>
                  </a:lnTo>
                  <a:lnTo>
                    <a:pt x="1792317" y="63500"/>
                  </a:lnTo>
                  <a:lnTo>
                    <a:pt x="1816636" y="63500"/>
                  </a:lnTo>
                  <a:lnTo>
                    <a:pt x="1808533" y="50800"/>
                  </a:lnTo>
                  <a:close/>
                </a:path>
                <a:path w="2609215" h="1422400">
                  <a:moveTo>
                    <a:pt x="1061592" y="50800"/>
                  </a:moveTo>
                  <a:lnTo>
                    <a:pt x="1061531" y="51013"/>
                  </a:lnTo>
                  <a:lnTo>
                    <a:pt x="1061592" y="50800"/>
                  </a:lnTo>
                  <a:close/>
                </a:path>
                <a:path w="2609215" h="1422400">
                  <a:moveTo>
                    <a:pt x="846975" y="38100"/>
                  </a:moveTo>
                  <a:lnTo>
                    <a:pt x="844053" y="50362"/>
                  </a:lnTo>
                  <a:lnTo>
                    <a:pt x="844598" y="50800"/>
                  </a:lnTo>
                  <a:lnTo>
                    <a:pt x="850409" y="50800"/>
                  </a:lnTo>
                  <a:lnTo>
                    <a:pt x="850923" y="46041"/>
                  </a:lnTo>
                  <a:lnTo>
                    <a:pt x="846975" y="38100"/>
                  </a:lnTo>
                  <a:close/>
                </a:path>
                <a:path w="2609215" h="1422400">
                  <a:moveTo>
                    <a:pt x="866951" y="38100"/>
                  </a:moveTo>
                  <a:lnTo>
                    <a:pt x="851781" y="38100"/>
                  </a:lnTo>
                  <a:lnTo>
                    <a:pt x="850923" y="46041"/>
                  </a:lnTo>
                  <a:lnTo>
                    <a:pt x="853288" y="50800"/>
                  </a:lnTo>
                  <a:lnTo>
                    <a:pt x="862930" y="50800"/>
                  </a:lnTo>
                  <a:lnTo>
                    <a:pt x="866951" y="38100"/>
                  </a:lnTo>
                  <a:close/>
                </a:path>
                <a:path w="2609215" h="1422400">
                  <a:moveTo>
                    <a:pt x="1072308" y="38100"/>
                  </a:moveTo>
                  <a:lnTo>
                    <a:pt x="878504" y="38100"/>
                  </a:lnTo>
                  <a:lnTo>
                    <a:pt x="877914" y="50800"/>
                  </a:lnTo>
                  <a:lnTo>
                    <a:pt x="1067565" y="50800"/>
                  </a:lnTo>
                  <a:lnTo>
                    <a:pt x="1072308" y="38100"/>
                  </a:lnTo>
                  <a:close/>
                </a:path>
                <a:path w="2609215" h="1422400">
                  <a:moveTo>
                    <a:pt x="1125832" y="38100"/>
                  </a:moveTo>
                  <a:lnTo>
                    <a:pt x="1075529" y="38100"/>
                  </a:lnTo>
                  <a:lnTo>
                    <a:pt x="1067565" y="50800"/>
                  </a:lnTo>
                  <a:lnTo>
                    <a:pt x="1124504" y="50800"/>
                  </a:lnTo>
                  <a:lnTo>
                    <a:pt x="1125832" y="38100"/>
                  </a:lnTo>
                  <a:close/>
                </a:path>
                <a:path w="2609215" h="1422400">
                  <a:moveTo>
                    <a:pt x="1137148" y="38100"/>
                  </a:moveTo>
                  <a:lnTo>
                    <a:pt x="1125832" y="38100"/>
                  </a:lnTo>
                  <a:lnTo>
                    <a:pt x="1126034" y="50800"/>
                  </a:lnTo>
                  <a:lnTo>
                    <a:pt x="1137148" y="38100"/>
                  </a:lnTo>
                  <a:close/>
                </a:path>
                <a:path w="2609215" h="1422400">
                  <a:moveTo>
                    <a:pt x="1198973" y="38100"/>
                  </a:moveTo>
                  <a:lnTo>
                    <a:pt x="1169614" y="38100"/>
                  </a:lnTo>
                  <a:lnTo>
                    <a:pt x="1182848" y="50800"/>
                  </a:lnTo>
                  <a:lnTo>
                    <a:pt x="1195660" y="50800"/>
                  </a:lnTo>
                  <a:lnTo>
                    <a:pt x="1198973" y="38100"/>
                  </a:lnTo>
                  <a:close/>
                </a:path>
                <a:path w="2609215" h="1422400">
                  <a:moveTo>
                    <a:pt x="1219247" y="38100"/>
                  </a:moveTo>
                  <a:lnTo>
                    <a:pt x="1216356" y="38100"/>
                  </a:lnTo>
                  <a:lnTo>
                    <a:pt x="1206807" y="50800"/>
                  </a:lnTo>
                  <a:lnTo>
                    <a:pt x="1221078" y="50800"/>
                  </a:lnTo>
                  <a:lnTo>
                    <a:pt x="1219247" y="38100"/>
                  </a:lnTo>
                  <a:close/>
                </a:path>
                <a:path w="2609215" h="1422400">
                  <a:moveTo>
                    <a:pt x="1243288" y="38100"/>
                  </a:moveTo>
                  <a:lnTo>
                    <a:pt x="1232310" y="38100"/>
                  </a:lnTo>
                  <a:lnTo>
                    <a:pt x="1221078" y="50800"/>
                  </a:lnTo>
                  <a:lnTo>
                    <a:pt x="1238836" y="50800"/>
                  </a:lnTo>
                  <a:lnTo>
                    <a:pt x="1243288" y="38100"/>
                  </a:lnTo>
                  <a:close/>
                </a:path>
                <a:path w="2609215" h="1422400">
                  <a:moveTo>
                    <a:pt x="1251974" y="38100"/>
                  </a:moveTo>
                  <a:lnTo>
                    <a:pt x="1243288" y="38100"/>
                  </a:lnTo>
                  <a:lnTo>
                    <a:pt x="1247308" y="50800"/>
                  </a:lnTo>
                  <a:lnTo>
                    <a:pt x="1251974" y="38100"/>
                  </a:lnTo>
                  <a:close/>
                </a:path>
                <a:path w="2609215" h="1422400">
                  <a:moveTo>
                    <a:pt x="1261919" y="18096"/>
                  </a:moveTo>
                  <a:lnTo>
                    <a:pt x="1259557" y="25400"/>
                  </a:lnTo>
                  <a:lnTo>
                    <a:pt x="1259368" y="38100"/>
                  </a:lnTo>
                  <a:lnTo>
                    <a:pt x="1251974" y="38100"/>
                  </a:lnTo>
                  <a:lnTo>
                    <a:pt x="1253774" y="50800"/>
                  </a:lnTo>
                  <a:lnTo>
                    <a:pt x="1263978" y="50800"/>
                  </a:lnTo>
                  <a:lnTo>
                    <a:pt x="1261117" y="38100"/>
                  </a:lnTo>
                  <a:lnTo>
                    <a:pt x="1262404" y="25400"/>
                  </a:lnTo>
                  <a:lnTo>
                    <a:pt x="1261919" y="18096"/>
                  </a:lnTo>
                  <a:close/>
                </a:path>
                <a:path w="2609215" h="1422400">
                  <a:moveTo>
                    <a:pt x="1291327" y="38100"/>
                  </a:moveTo>
                  <a:lnTo>
                    <a:pt x="1264020" y="38100"/>
                  </a:lnTo>
                  <a:lnTo>
                    <a:pt x="1274438" y="50800"/>
                  </a:lnTo>
                  <a:lnTo>
                    <a:pt x="1297044" y="50800"/>
                  </a:lnTo>
                  <a:lnTo>
                    <a:pt x="1291327" y="38100"/>
                  </a:lnTo>
                  <a:close/>
                </a:path>
                <a:path w="2609215" h="1422400">
                  <a:moveTo>
                    <a:pt x="1318258" y="38100"/>
                  </a:moveTo>
                  <a:lnTo>
                    <a:pt x="1296259" y="38100"/>
                  </a:lnTo>
                  <a:lnTo>
                    <a:pt x="1297044" y="50800"/>
                  </a:lnTo>
                  <a:lnTo>
                    <a:pt x="1305767" y="50800"/>
                  </a:lnTo>
                  <a:lnTo>
                    <a:pt x="1318258" y="38100"/>
                  </a:lnTo>
                  <a:close/>
                </a:path>
                <a:path w="2609215" h="1422400">
                  <a:moveTo>
                    <a:pt x="1335358" y="38100"/>
                  </a:moveTo>
                  <a:lnTo>
                    <a:pt x="1326173" y="38100"/>
                  </a:lnTo>
                  <a:lnTo>
                    <a:pt x="1331283" y="50800"/>
                  </a:lnTo>
                  <a:lnTo>
                    <a:pt x="1335358" y="38100"/>
                  </a:lnTo>
                  <a:close/>
                </a:path>
                <a:path w="2609215" h="1422400">
                  <a:moveTo>
                    <a:pt x="1365612" y="38100"/>
                  </a:moveTo>
                  <a:lnTo>
                    <a:pt x="1350697" y="38100"/>
                  </a:lnTo>
                  <a:lnTo>
                    <a:pt x="1364870" y="50800"/>
                  </a:lnTo>
                  <a:lnTo>
                    <a:pt x="1376079" y="50800"/>
                  </a:lnTo>
                  <a:lnTo>
                    <a:pt x="1365612" y="38100"/>
                  </a:lnTo>
                  <a:close/>
                </a:path>
                <a:path w="2609215" h="1422400">
                  <a:moveTo>
                    <a:pt x="1402454" y="43534"/>
                  </a:moveTo>
                  <a:lnTo>
                    <a:pt x="1392686" y="50800"/>
                  </a:lnTo>
                  <a:lnTo>
                    <a:pt x="1404863" y="50800"/>
                  </a:lnTo>
                  <a:lnTo>
                    <a:pt x="1402454" y="43534"/>
                  </a:lnTo>
                  <a:close/>
                </a:path>
                <a:path w="2609215" h="1422400">
                  <a:moveTo>
                    <a:pt x="1417838" y="38100"/>
                  </a:moveTo>
                  <a:lnTo>
                    <a:pt x="1409762" y="38100"/>
                  </a:lnTo>
                  <a:lnTo>
                    <a:pt x="1408894" y="38745"/>
                  </a:lnTo>
                  <a:lnTo>
                    <a:pt x="1414658" y="50800"/>
                  </a:lnTo>
                  <a:lnTo>
                    <a:pt x="1419784" y="50800"/>
                  </a:lnTo>
                  <a:lnTo>
                    <a:pt x="1417838" y="38100"/>
                  </a:lnTo>
                  <a:close/>
                </a:path>
                <a:path w="2609215" h="1422400">
                  <a:moveTo>
                    <a:pt x="1431662" y="38100"/>
                  </a:moveTo>
                  <a:lnTo>
                    <a:pt x="1419870" y="38100"/>
                  </a:lnTo>
                  <a:lnTo>
                    <a:pt x="1419784" y="50800"/>
                  </a:lnTo>
                  <a:lnTo>
                    <a:pt x="1424392" y="50800"/>
                  </a:lnTo>
                  <a:lnTo>
                    <a:pt x="1431662" y="38100"/>
                  </a:lnTo>
                  <a:close/>
                </a:path>
                <a:path w="2609215" h="1422400">
                  <a:moveTo>
                    <a:pt x="1439988" y="38100"/>
                  </a:moveTo>
                  <a:lnTo>
                    <a:pt x="1433470" y="38100"/>
                  </a:lnTo>
                  <a:lnTo>
                    <a:pt x="1430941" y="50800"/>
                  </a:lnTo>
                  <a:lnTo>
                    <a:pt x="1441449" y="50800"/>
                  </a:lnTo>
                  <a:lnTo>
                    <a:pt x="1439988" y="38100"/>
                  </a:lnTo>
                  <a:close/>
                </a:path>
                <a:path w="2609215" h="1422400">
                  <a:moveTo>
                    <a:pt x="1468814" y="38100"/>
                  </a:moveTo>
                  <a:lnTo>
                    <a:pt x="1442167" y="38100"/>
                  </a:lnTo>
                  <a:lnTo>
                    <a:pt x="1450090" y="50800"/>
                  </a:lnTo>
                  <a:lnTo>
                    <a:pt x="1466648" y="50800"/>
                  </a:lnTo>
                  <a:lnTo>
                    <a:pt x="1468814" y="38100"/>
                  </a:lnTo>
                  <a:close/>
                </a:path>
                <a:path w="2609215" h="1422400">
                  <a:moveTo>
                    <a:pt x="1489567" y="38100"/>
                  </a:moveTo>
                  <a:lnTo>
                    <a:pt x="1473542" y="38100"/>
                  </a:lnTo>
                  <a:lnTo>
                    <a:pt x="1466648" y="50800"/>
                  </a:lnTo>
                  <a:lnTo>
                    <a:pt x="1491478" y="50800"/>
                  </a:lnTo>
                  <a:lnTo>
                    <a:pt x="1489567" y="38100"/>
                  </a:lnTo>
                  <a:close/>
                </a:path>
                <a:path w="2609215" h="1422400">
                  <a:moveTo>
                    <a:pt x="1714163" y="38100"/>
                  </a:moveTo>
                  <a:lnTo>
                    <a:pt x="1500587" y="38100"/>
                  </a:lnTo>
                  <a:lnTo>
                    <a:pt x="1491478" y="50800"/>
                  </a:lnTo>
                  <a:lnTo>
                    <a:pt x="1711846" y="50800"/>
                  </a:lnTo>
                  <a:lnTo>
                    <a:pt x="1715766" y="42588"/>
                  </a:lnTo>
                  <a:lnTo>
                    <a:pt x="1714163" y="38100"/>
                  </a:lnTo>
                  <a:close/>
                </a:path>
                <a:path w="2609215" h="1422400">
                  <a:moveTo>
                    <a:pt x="1765400" y="38100"/>
                  </a:moveTo>
                  <a:lnTo>
                    <a:pt x="1754308" y="50800"/>
                  </a:lnTo>
                  <a:lnTo>
                    <a:pt x="1770495" y="50800"/>
                  </a:lnTo>
                  <a:lnTo>
                    <a:pt x="1765400" y="38100"/>
                  </a:lnTo>
                  <a:close/>
                </a:path>
                <a:path w="2609215" h="1422400">
                  <a:moveTo>
                    <a:pt x="1408586" y="38100"/>
                  </a:moveTo>
                  <a:lnTo>
                    <a:pt x="1400652" y="38100"/>
                  </a:lnTo>
                  <a:lnTo>
                    <a:pt x="1402454" y="43534"/>
                  </a:lnTo>
                  <a:lnTo>
                    <a:pt x="1408894" y="38745"/>
                  </a:lnTo>
                  <a:lnTo>
                    <a:pt x="1408586" y="38100"/>
                  </a:lnTo>
                  <a:close/>
                </a:path>
                <a:path w="2609215" h="1422400">
                  <a:moveTo>
                    <a:pt x="915341" y="25400"/>
                  </a:moveTo>
                  <a:lnTo>
                    <a:pt x="908893" y="25400"/>
                  </a:lnTo>
                  <a:lnTo>
                    <a:pt x="900715" y="38100"/>
                  </a:lnTo>
                  <a:lnTo>
                    <a:pt x="914449" y="38100"/>
                  </a:lnTo>
                  <a:lnTo>
                    <a:pt x="915341" y="25400"/>
                  </a:lnTo>
                  <a:close/>
                </a:path>
                <a:path w="2609215" h="1422400">
                  <a:moveTo>
                    <a:pt x="931069" y="25400"/>
                  </a:moveTo>
                  <a:lnTo>
                    <a:pt x="922760" y="25400"/>
                  </a:lnTo>
                  <a:lnTo>
                    <a:pt x="914449" y="38100"/>
                  </a:lnTo>
                  <a:lnTo>
                    <a:pt x="939625" y="38100"/>
                  </a:lnTo>
                  <a:lnTo>
                    <a:pt x="931069" y="25400"/>
                  </a:lnTo>
                  <a:close/>
                </a:path>
                <a:path w="2609215" h="1422400">
                  <a:moveTo>
                    <a:pt x="1020121" y="25400"/>
                  </a:moveTo>
                  <a:lnTo>
                    <a:pt x="951835" y="25400"/>
                  </a:lnTo>
                  <a:lnTo>
                    <a:pt x="948678" y="38100"/>
                  </a:lnTo>
                  <a:lnTo>
                    <a:pt x="1020759" y="38100"/>
                  </a:lnTo>
                  <a:lnTo>
                    <a:pt x="1020690" y="26023"/>
                  </a:lnTo>
                  <a:lnTo>
                    <a:pt x="1020121" y="25400"/>
                  </a:lnTo>
                  <a:close/>
                </a:path>
                <a:path w="2609215" h="1422400">
                  <a:moveTo>
                    <a:pt x="1024779" y="12700"/>
                  </a:moveTo>
                  <a:lnTo>
                    <a:pt x="1016383" y="12700"/>
                  </a:lnTo>
                  <a:lnTo>
                    <a:pt x="1006998" y="25400"/>
                  </a:lnTo>
                  <a:lnTo>
                    <a:pt x="1020687" y="25400"/>
                  </a:lnTo>
                  <a:lnTo>
                    <a:pt x="1020690" y="26023"/>
                  </a:lnTo>
                  <a:lnTo>
                    <a:pt x="1031722" y="38100"/>
                  </a:lnTo>
                  <a:lnTo>
                    <a:pt x="1031583" y="25400"/>
                  </a:lnTo>
                  <a:lnTo>
                    <a:pt x="1024779" y="12700"/>
                  </a:lnTo>
                  <a:close/>
                </a:path>
                <a:path w="2609215" h="1422400">
                  <a:moveTo>
                    <a:pt x="1252303" y="0"/>
                  </a:moveTo>
                  <a:lnTo>
                    <a:pt x="1221393" y="0"/>
                  </a:lnTo>
                  <a:lnTo>
                    <a:pt x="1219811" y="12700"/>
                  </a:lnTo>
                  <a:lnTo>
                    <a:pt x="1190204" y="12700"/>
                  </a:lnTo>
                  <a:lnTo>
                    <a:pt x="1170483" y="25400"/>
                  </a:lnTo>
                  <a:lnTo>
                    <a:pt x="1036356" y="25400"/>
                  </a:lnTo>
                  <a:lnTo>
                    <a:pt x="1041712" y="38100"/>
                  </a:lnTo>
                  <a:lnTo>
                    <a:pt x="1259368" y="38100"/>
                  </a:lnTo>
                  <a:lnTo>
                    <a:pt x="1259557" y="25400"/>
                  </a:lnTo>
                  <a:lnTo>
                    <a:pt x="1261919" y="18096"/>
                  </a:lnTo>
                  <a:lnTo>
                    <a:pt x="1261560" y="12700"/>
                  </a:lnTo>
                  <a:lnTo>
                    <a:pt x="1252303" y="0"/>
                  </a:lnTo>
                  <a:close/>
                </a:path>
                <a:path w="2609215" h="1422400">
                  <a:moveTo>
                    <a:pt x="1268749" y="12700"/>
                  </a:moveTo>
                  <a:lnTo>
                    <a:pt x="1263663" y="12700"/>
                  </a:lnTo>
                  <a:lnTo>
                    <a:pt x="1261919" y="18096"/>
                  </a:lnTo>
                  <a:lnTo>
                    <a:pt x="1262404" y="25400"/>
                  </a:lnTo>
                  <a:lnTo>
                    <a:pt x="1261117" y="38100"/>
                  </a:lnTo>
                  <a:lnTo>
                    <a:pt x="1348873" y="38100"/>
                  </a:lnTo>
                  <a:lnTo>
                    <a:pt x="1342657" y="25400"/>
                  </a:lnTo>
                  <a:lnTo>
                    <a:pt x="1271403" y="25400"/>
                  </a:lnTo>
                  <a:lnTo>
                    <a:pt x="1268749" y="12700"/>
                  </a:lnTo>
                  <a:close/>
                </a:path>
                <a:path w="2609215" h="1422400">
                  <a:moveTo>
                    <a:pt x="1439333" y="25400"/>
                  </a:moveTo>
                  <a:lnTo>
                    <a:pt x="1360927" y="25400"/>
                  </a:lnTo>
                  <a:lnTo>
                    <a:pt x="1357668" y="38100"/>
                  </a:lnTo>
                  <a:lnTo>
                    <a:pt x="1439281" y="38100"/>
                  </a:lnTo>
                  <a:lnTo>
                    <a:pt x="1439333" y="25400"/>
                  </a:lnTo>
                  <a:close/>
                </a:path>
                <a:path w="2609215" h="1422400">
                  <a:moveTo>
                    <a:pt x="1554170" y="25400"/>
                  </a:moveTo>
                  <a:lnTo>
                    <a:pt x="1439333" y="25400"/>
                  </a:lnTo>
                  <a:lnTo>
                    <a:pt x="1439281" y="38100"/>
                  </a:lnTo>
                  <a:lnTo>
                    <a:pt x="1562544" y="38100"/>
                  </a:lnTo>
                  <a:lnTo>
                    <a:pt x="1554170" y="25400"/>
                  </a:lnTo>
                  <a:close/>
                </a:path>
                <a:path w="2609215" h="1422400">
                  <a:moveTo>
                    <a:pt x="1631252" y="25400"/>
                  </a:moveTo>
                  <a:lnTo>
                    <a:pt x="1566638" y="25400"/>
                  </a:lnTo>
                  <a:lnTo>
                    <a:pt x="1568013" y="38100"/>
                  </a:lnTo>
                  <a:lnTo>
                    <a:pt x="1633927" y="38100"/>
                  </a:lnTo>
                  <a:lnTo>
                    <a:pt x="1631252" y="25400"/>
                  </a:lnTo>
                  <a:close/>
                </a:path>
                <a:path w="2609215" h="1422400">
                  <a:moveTo>
                    <a:pt x="1655017" y="25400"/>
                  </a:moveTo>
                  <a:lnTo>
                    <a:pt x="1640856" y="25400"/>
                  </a:lnTo>
                  <a:lnTo>
                    <a:pt x="1633927" y="38100"/>
                  </a:lnTo>
                  <a:lnTo>
                    <a:pt x="1654437" y="38100"/>
                  </a:lnTo>
                  <a:lnTo>
                    <a:pt x="1655017" y="25400"/>
                  </a:lnTo>
                  <a:close/>
                </a:path>
                <a:path w="2609215" h="1422400">
                  <a:moveTo>
                    <a:pt x="1683844" y="25400"/>
                  </a:moveTo>
                  <a:lnTo>
                    <a:pt x="1658264" y="25400"/>
                  </a:lnTo>
                  <a:lnTo>
                    <a:pt x="1654437" y="38100"/>
                  </a:lnTo>
                  <a:lnTo>
                    <a:pt x="1677263" y="38100"/>
                  </a:lnTo>
                  <a:lnTo>
                    <a:pt x="1683844" y="25400"/>
                  </a:lnTo>
                  <a:close/>
                </a:path>
                <a:path w="2609215" h="1422400">
                  <a:moveTo>
                    <a:pt x="1020687" y="25400"/>
                  </a:moveTo>
                  <a:lnTo>
                    <a:pt x="1020121" y="25400"/>
                  </a:lnTo>
                  <a:lnTo>
                    <a:pt x="1020690" y="26023"/>
                  </a:lnTo>
                  <a:lnTo>
                    <a:pt x="1020687" y="25400"/>
                  </a:lnTo>
                  <a:close/>
                </a:path>
                <a:path w="2609215" h="1422400">
                  <a:moveTo>
                    <a:pt x="969494" y="12700"/>
                  </a:moveTo>
                  <a:lnTo>
                    <a:pt x="965809" y="25400"/>
                  </a:lnTo>
                  <a:lnTo>
                    <a:pt x="974918" y="25400"/>
                  </a:lnTo>
                  <a:lnTo>
                    <a:pt x="969494" y="12700"/>
                  </a:lnTo>
                  <a:close/>
                </a:path>
                <a:path w="2609215" h="1422400">
                  <a:moveTo>
                    <a:pt x="988749" y="12700"/>
                  </a:moveTo>
                  <a:lnTo>
                    <a:pt x="978604" y="25400"/>
                  </a:lnTo>
                  <a:lnTo>
                    <a:pt x="998000" y="25400"/>
                  </a:lnTo>
                  <a:lnTo>
                    <a:pt x="988749" y="12700"/>
                  </a:lnTo>
                  <a:close/>
                </a:path>
                <a:path w="2609215" h="1422400">
                  <a:moveTo>
                    <a:pt x="1050853" y="12700"/>
                  </a:moveTo>
                  <a:lnTo>
                    <a:pt x="1040762" y="12700"/>
                  </a:lnTo>
                  <a:lnTo>
                    <a:pt x="1033256" y="25400"/>
                  </a:lnTo>
                  <a:lnTo>
                    <a:pt x="1046864" y="25400"/>
                  </a:lnTo>
                  <a:lnTo>
                    <a:pt x="1050853" y="12700"/>
                  </a:lnTo>
                  <a:close/>
                </a:path>
                <a:path w="2609215" h="1422400">
                  <a:moveTo>
                    <a:pt x="1052104" y="12700"/>
                  </a:moveTo>
                  <a:lnTo>
                    <a:pt x="1050853" y="12700"/>
                  </a:lnTo>
                  <a:lnTo>
                    <a:pt x="1046864" y="25400"/>
                  </a:lnTo>
                  <a:lnTo>
                    <a:pt x="1052104" y="12700"/>
                  </a:lnTo>
                  <a:close/>
                </a:path>
                <a:path w="2609215" h="1422400">
                  <a:moveTo>
                    <a:pt x="1141781" y="12700"/>
                  </a:moveTo>
                  <a:lnTo>
                    <a:pt x="1052104" y="12700"/>
                  </a:lnTo>
                  <a:lnTo>
                    <a:pt x="1046864" y="25400"/>
                  </a:lnTo>
                  <a:lnTo>
                    <a:pt x="1141803" y="25400"/>
                  </a:lnTo>
                  <a:lnTo>
                    <a:pt x="1141781" y="12700"/>
                  </a:lnTo>
                  <a:close/>
                </a:path>
                <a:path w="2609215" h="1422400">
                  <a:moveTo>
                    <a:pt x="1174696" y="12700"/>
                  </a:moveTo>
                  <a:lnTo>
                    <a:pt x="1146189" y="12700"/>
                  </a:lnTo>
                  <a:lnTo>
                    <a:pt x="1148404" y="25400"/>
                  </a:lnTo>
                  <a:lnTo>
                    <a:pt x="1170483" y="25400"/>
                  </a:lnTo>
                  <a:lnTo>
                    <a:pt x="1174696" y="12700"/>
                  </a:lnTo>
                  <a:close/>
                </a:path>
                <a:path w="2609215" h="1422400">
                  <a:moveTo>
                    <a:pt x="1277005" y="0"/>
                  </a:moveTo>
                  <a:lnTo>
                    <a:pt x="1265265" y="0"/>
                  </a:lnTo>
                  <a:lnTo>
                    <a:pt x="1272679" y="12700"/>
                  </a:lnTo>
                  <a:lnTo>
                    <a:pt x="1272441" y="25400"/>
                  </a:lnTo>
                  <a:lnTo>
                    <a:pt x="1511426" y="25400"/>
                  </a:lnTo>
                  <a:lnTo>
                    <a:pt x="1505426" y="12700"/>
                  </a:lnTo>
                  <a:lnTo>
                    <a:pt x="1281171" y="12700"/>
                  </a:lnTo>
                  <a:lnTo>
                    <a:pt x="1277005" y="0"/>
                  </a:lnTo>
                  <a:close/>
                </a:path>
                <a:path w="2609215" h="1422400">
                  <a:moveTo>
                    <a:pt x="1553745" y="12700"/>
                  </a:moveTo>
                  <a:lnTo>
                    <a:pt x="1507206" y="12700"/>
                  </a:lnTo>
                  <a:lnTo>
                    <a:pt x="1511426" y="25400"/>
                  </a:lnTo>
                  <a:lnTo>
                    <a:pt x="1546158" y="25400"/>
                  </a:lnTo>
                  <a:lnTo>
                    <a:pt x="1553745" y="12700"/>
                  </a:lnTo>
                  <a:close/>
                </a:path>
                <a:path w="2609215" h="1422400">
                  <a:moveTo>
                    <a:pt x="1578119" y="12700"/>
                  </a:moveTo>
                  <a:lnTo>
                    <a:pt x="1553745" y="12700"/>
                  </a:lnTo>
                  <a:lnTo>
                    <a:pt x="1562826" y="25400"/>
                  </a:lnTo>
                  <a:lnTo>
                    <a:pt x="1580879" y="25400"/>
                  </a:lnTo>
                  <a:lnTo>
                    <a:pt x="1578119" y="12700"/>
                  </a:lnTo>
                  <a:close/>
                </a:path>
                <a:path w="2609215" h="1422400">
                  <a:moveTo>
                    <a:pt x="1602978" y="12700"/>
                  </a:moveTo>
                  <a:lnTo>
                    <a:pt x="1589862" y="12700"/>
                  </a:lnTo>
                  <a:lnTo>
                    <a:pt x="1580879" y="25400"/>
                  </a:lnTo>
                  <a:lnTo>
                    <a:pt x="1610417" y="25400"/>
                  </a:lnTo>
                  <a:lnTo>
                    <a:pt x="1602978" y="12700"/>
                  </a:lnTo>
                  <a:close/>
                </a:path>
                <a:path w="2609215" h="1422400">
                  <a:moveTo>
                    <a:pt x="1122181" y="0"/>
                  </a:moveTo>
                  <a:lnTo>
                    <a:pt x="1105944" y="0"/>
                  </a:lnTo>
                  <a:lnTo>
                    <a:pt x="1093601" y="12700"/>
                  </a:lnTo>
                  <a:lnTo>
                    <a:pt x="1128076" y="12700"/>
                  </a:lnTo>
                  <a:lnTo>
                    <a:pt x="1122181" y="0"/>
                  </a:lnTo>
                  <a:close/>
                </a:path>
                <a:path w="2609215" h="1422400">
                  <a:moveTo>
                    <a:pt x="1183566" y="0"/>
                  </a:moveTo>
                  <a:lnTo>
                    <a:pt x="1147983" y="0"/>
                  </a:lnTo>
                  <a:lnTo>
                    <a:pt x="1128076" y="12700"/>
                  </a:lnTo>
                  <a:lnTo>
                    <a:pt x="1183197" y="12700"/>
                  </a:lnTo>
                  <a:lnTo>
                    <a:pt x="1183566" y="0"/>
                  </a:lnTo>
                  <a:close/>
                </a:path>
                <a:path w="2609215" h="1422400">
                  <a:moveTo>
                    <a:pt x="1213706" y="0"/>
                  </a:moveTo>
                  <a:lnTo>
                    <a:pt x="1206820" y="0"/>
                  </a:lnTo>
                  <a:lnTo>
                    <a:pt x="1196315" y="12700"/>
                  </a:lnTo>
                  <a:lnTo>
                    <a:pt x="1219811" y="12700"/>
                  </a:lnTo>
                  <a:lnTo>
                    <a:pt x="1213706" y="0"/>
                  </a:lnTo>
                  <a:close/>
                </a:path>
                <a:path w="2609215" h="1422400">
                  <a:moveTo>
                    <a:pt x="1422860" y="0"/>
                  </a:moveTo>
                  <a:lnTo>
                    <a:pt x="1295721" y="0"/>
                  </a:lnTo>
                  <a:lnTo>
                    <a:pt x="1293693" y="12700"/>
                  </a:lnTo>
                  <a:lnTo>
                    <a:pt x="1406832" y="12700"/>
                  </a:lnTo>
                  <a:lnTo>
                    <a:pt x="1422860" y="0"/>
                  </a:lnTo>
                  <a:close/>
                </a:path>
                <a:path w="2609215" h="1422400">
                  <a:moveTo>
                    <a:pt x="1481521" y="0"/>
                  </a:moveTo>
                  <a:lnTo>
                    <a:pt x="1428264" y="0"/>
                  </a:lnTo>
                  <a:lnTo>
                    <a:pt x="1424877" y="12700"/>
                  </a:lnTo>
                  <a:lnTo>
                    <a:pt x="1478809" y="12700"/>
                  </a:lnTo>
                  <a:lnTo>
                    <a:pt x="1481521" y="0"/>
                  </a:lnTo>
                  <a:close/>
                </a:path>
                <a:path w="2609215" h="1422400">
                  <a:moveTo>
                    <a:pt x="1493979" y="0"/>
                  </a:moveTo>
                  <a:lnTo>
                    <a:pt x="1489814" y="12700"/>
                  </a:lnTo>
                  <a:lnTo>
                    <a:pt x="1504321" y="12700"/>
                  </a:lnTo>
                  <a:lnTo>
                    <a:pt x="149397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8C2814AC-43FD-DBEE-C99F-CA30FD2DD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29390" y="4449122"/>
            <a:ext cx="1518502" cy="231835"/>
          </a:xfrm>
          <a:prstGeom prst="rect">
            <a:avLst/>
          </a:prstGeom>
        </p:spPr>
        <p:txBody>
          <a:bodyPr vert="horz" wrap="square" lIns="0" tIns="866" rIns="0" bIns="0" rtlCol="0">
            <a:spAutoFit/>
          </a:bodyPr>
          <a:lstStyle/>
          <a:p>
            <a:pPr marL="5776">
              <a:spcBef>
                <a:spcPts val="7"/>
              </a:spcBef>
            </a:pPr>
            <a:r>
              <a:rPr sz="1501" b="1" i="1" spc="-2" dirty="0">
                <a:solidFill>
                  <a:srgbClr val="CB297B"/>
                </a:solidFill>
              </a:rPr>
              <a:t>k</a:t>
            </a:r>
            <a:r>
              <a:rPr sz="1501" b="1" i="1" spc="-11" dirty="0">
                <a:solidFill>
                  <a:srgbClr val="CB297B"/>
                </a:solidFill>
              </a:rPr>
              <a:t> </a:t>
            </a:r>
            <a:r>
              <a:rPr sz="1501" spc="-36" dirty="0">
                <a:solidFill>
                  <a:srgbClr val="CB297B"/>
                </a:solidFill>
                <a:latin typeface="Arial MT"/>
                <a:cs typeface="Arial MT"/>
              </a:rPr>
              <a:t>retrieved</a:t>
            </a:r>
            <a:r>
              <a:rPr sz="1501" spc="-9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501" spc="-16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9869" y="4511421"/>
            <a:ext cx="2072418" cy="389606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32554" y="4296229"/>
            <a:ext cx="726906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25637" y="1743407"/>
            <a:ext cx="215212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Fast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0" dirty="0">
                <a:solidFill>
                  <a:srgbClr val="CB297B"/>
                </a:solidFill>
                <a:latin typeface="Arial MT"/>
                <a:cs typeface="Arial MT"/>
              </a:rPr>
              <a:t>nearest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neighbor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27" dirty="0">
                <a:solidFill>
                  <a:srgbClr val="CB297B"/>
                </a:solidFill>
                <a:latin typeface="Arial MT"/>
                <a:cs typeface="Arial MT"/>
              </a:rPr>
              <a:t>search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34090" y="3189396"/>
            <a:ext cx="3035271" cy="1237918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99271" algn="ctr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9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9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199271" algn="ctr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9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9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17328">
              <a:spcBef>
                <a:spcPts val="2081"/>
              </a:spcBef>
              <a:tabLst>
                <a:tab pos="1049781" algn="l"/>
              </a:tabLst>
            </a:pPr>
            <a:r>
              <a:rPr sz="2160" i="1" spc="-73" dirty="0">
                <a:latin typeface="Times New Roman"/>
                <a:cs typeface="Times New Roman"/>
              </a:rPr>
              <a:t>z</a:t>
            </a:r>
            <a:r>
              <a:rPr sz="2319" spc="-126" baseline="-19607" dirty="0">
                <a:latin typeface="Cambria"/>
                <a:cs typeface="Cambria"/>
              </a:rPr>
              <a:t>1</a:t>
            </a:r>
            <a:r>
              <a:rPr sz="2160" spc="100" dirty="0">
                <a:latin typeface="Cambria"/>
                <a:cs typeface="Cambria"/>
              </a:rPr>
              <a:t>,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,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i="1" spc="-73" dirty="0">
                <a:latin typeface="Times New Roman"/>
                <a:cs typeface="Times New Roman"/>
              </a:rPr>
              <a:t>z</a:t>
            </a:r>
            <a:r>
              <a:rPr sz="2319" i="1" spc="-3" baseline="-19607" dirty="0">
                <a:latin typeface="Times New Roman"/>
                <a:cs typeface="Times New Roman"/>
              </a:rPr>
              <a:t>k</a:t>
            </a:r>
            <a:r>
              <a:rPr sz="2319" i="1" baseline="-19607" dirty="0">
                <a:latin typeface="Times New Roman"/>
                <a:cs typeface="Times New Roman"/>
              </a:rPr>
              <a:t>	</a:t>
            </a:r>
            <a:r>
              <a:rPr sz="2160" spc="293" dirty="0">
                <a:latin typeface="Cambria"/>
                <a:cs typeface="Cambria"/>
              </a:rPr>
              <a:t>=</a:t>
            </a:r>
            <a:r>
              <a:rPr sz="2160" spc="127" dirty="0">
                <a:latin typeface="Cambria"/>
                <a:cs typeface="Cambria"/>
              </a:rPr>
              <a:t> </a:t>
            </a:r>
            <a:r>
              <a:rPr sz="2160" spc="-141" dirty="0">
                <a:latin typeface="Cambria"/>
                <a:cs typeface="Cambria"/>
              </a:rPr>
              <a:t>a</a:t>
            </a:r>
            <a:r>
              <a:rPr sz="2160" spc="-157" dirty="0">
                <a:latin typeface="Cambria"/>
                <a:cs typeface="Cambria"/>
              </a:rPr>
              <a:t>r</a:t>
            </a:r>
            <a:r>
              <a:rPr sz="2160" spc="18" dirty="0">
                <a:latin typeface="Cambria"/>
                <a:cs typeface="Cambria"/>
              </a:rPr>
              <a:t>g</a:t>
            </a:r>
            <a:r>
              <a:rPr sz="2160" spc="-23" dirty="0">
                <a:latin typeface="Cambria"/>
                <a:cs typeface="Cambria"/>
              </a:rPr>
              <a:t>T</a:t>
            </a:r>
            <a:r>
              <a:rPr sz="2160" spc="-89" dirty="0">
                <a:latin typeface="Cambria"/>
                <a:cs typeface="Cambria"/>
              </a:rPr>
              <a:t>op</a:t>
            </a:r>
            <a:r>
              <a:rPr sz="2160" spc="84" dirty="0">
                <a:latin typeface="Arial MT"/>
                <a:cs typeface="Arial MT"/>
              </a:rPr>
              <a:t>-</a:t>
            </a:r>
            <a:r>
              <a:rPr sz="2160" i="1" spc="5" dirty="0">
                <a:latin typeface="Times New Roman"/>
                <a:cs typeface="Times New Roman"/>
              </a:rPr>
              <a:t>k</a:t>
            </a:r>
            <a:r>
              <a:rPr sz="2160" i="1" spc="-177" dirty="0">
                <a:latin typeface="Times New Roman"/>
                <a:cs typeface="Times New Roman"/>
              </a:rPr>
              <a:t> </a:t>
            </a:r>
            <a:r>
              <a:rPr sz="2160" spc="-102" dirty="0">
                <a:latin typeface="Cambria"/>
                <a:cs typeface="Cambria"/>
              </a:rPr>
              <a:t>(</a:t>
            </a:r>
            <a:r>
              <a:rPr sz="2160" b="1" spc="7" dirty="0">
                <a:latin typeface="Times New Roman"/>
                <a:cs typeface="Times New Roman"/>
              </a:rPr>
              <a:t>x</a:t>
            </a:r>
            <a:r>
              <a:rPr sz="2160" b="1" spc="-57" dirty="0">
                <a:latin typeface="Times New Roman"/>
                <a:cs typeface="Times New Roman"/>
              </a:rPr>
              <a:t> </a:t>
            </a:r>
            <a:r>
              <a:rPr sz="2160" spc="-341" dirty="0">
                <a:latin typeface="Lucida Sans Unicode"/>
                <a:cs typeface="Lucida Sans Unicode"/>
              </a:rPr>
              <a:t>⋅</a:t>
            </a:r>
            <a:r>
              <a:rPr sz="2160" spc="-202" dirty="0">
                <a:latin typeface="Lucida Sans Unicode"/>
                <a:cs typeface="Lucida Sans Unicode"/>
              </a:rPr>
              <a:t> </a:t>
            </a:r>
            <a:r>
              <a:rPr sz="2160" b="1" spc="5" dirty="0">
                <a:latin typeface="Times New Roman"/>
                <a:cs typeface="Times New Roman"/>
              </a:rPr>
              <a:t>z</a:t>
            </a:r>
            <a:r>
              <a:rPr sz="2160" spc="-102" dirty="0">
                <a:latin typeface="Cambria"/>
                <a:cs typeface="Cambria"/>
              </a:rPr>
              <a:t>)</a:t>
            </a:r>
            <a:endParaRPr sz="216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EDBAE4FF-8DAF-3547-B1D5-BE7237D9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4" name="Google Shape;138;g1501cc781cf_0_0">
            <a:extLst>
              <a:ext uri="{FF2B5EF4-FFF2-40B4-BE49-F238E27FC236}">
                <a16:creationId xmlns:a16="http://schemas.microsoft.com/office/drawing/2014/main" id="{A930DB3B-A306-D991-ECA5-FD81ED8F8478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95155" y="1391712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774" y="1477782"/>
            <a:ext cx="340098" cy="1732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20729" y="1375972"/>
            <a:ext cx="930509" cy="82396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spc="-102" baseline="-19493" dirty="0">
                <a:latin typeface="Cambria"/>
                <a:cs typeface="Cambria"/>
              </a:rPr>
              <a:t>1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 dirty="0">
              <a:latin typeface="Cambria"/>
              <a:cs typeface="Cambria"/>
            </a:endParaRPr>
          </a:p>
          <a:p>
            <a:pPr marL="17328">
              <a:spcBef>
                <a:spcPts val="1985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spc="-102" baseline="-19493" dirty="0">
                <a:latin typeface="Cambria"/>
                <a:cs typeface="Cambria"/>
              </a:rPr>
              <a:t>2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3058" y="1446197"/>
            <a:ext cx="340096" cy="1732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95154" y="2650992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9773" y="2737062"/>
            <a:ext cx="340099" cy="1732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24949" y="2634342"/>
            <a:ext cx="922133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i="1" spc="10" baseline="-19493" dirty="0">
                <a:latin typeface="Times New Roman"/>
                <a:cs typeface="Times New Roman"/>
              </a:rPr>
              <a:t>k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3056" y="2705477"/>
            <a:ext cx="340098" cy="1732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95154" y="1921043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9773" y="2007113"/>
            <a:ext cx="340099" cy="1732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3056" y="1975528"/>
            <a:ext cx="340098" cy="1732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79091" y="2310589"/>
            <a:ext cx="276358" cy="240280"/>
          </a:xfrm>
          <a:prstGeom prst="rect">
            <a:avLst/>
          </a:prstGeom>
        </p:spPr>
        <p:txBody>
          <a:bodyPr vert="vert270" wrap="square" lIns="0" tIns="289" rIns="0" bIns="0" rtlCol="0">
            <a:spAutoFit/>
          </a:bodyPr>
          <a:lstStyle/>
          <a:p>
            <a:pPr marL="5776">
              <a:spcBef>
                <a:spcPts val="2"/>
              </a:spcBef>
            </a:pPr>
            <a:r>
              <a:rPr sz="1796" b="1" dirty="0"/>
              <a:t>…</a:t>
            </a:r>
            <a:endParaRPr sz="1796"/>
          </a:p>
        </p:txBody>
      </p:sp>
      <p:sp>
        <p:nvSpPr>
          <p:cNvPr id="17" name="object 17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8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7771919-804A-B4F3-2A14-E2A10956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3BA42A0B-4E61-CD4D-AFCC-673D1B511400}"/>
              </a:ext>
            </a:extLst>
          </p:cNvPr>
          <p:cNvSpPr txBox="1"/>
          <p:nvPr/>
        </p:nvSpPr>
        <p:spPr>
          <a:xfrm>
            <a:off x="2493805" y="1439980"/>
            <a:ext cx="651731" cy="725728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sz="1500" spc="-18" dirty="0">
                <a:latin typeface="Arial MT"/>
                <a:cs typeface="Arial MT"/>
              </a:rPr>
              <a:t> </a:t>
            </a:r>
            <a:r>
              <a:rPr sz="1500" i="1" spc="-66" dirty="0">
                <a:latin typeface="Times New Roman"/>
                <a:cs typeface="Times New Roman"/>
              </a:rPr>
              <a:t>z</a:t>
            </a:r>
            <a:r>
              <a:rPr sz="1500" spc="-99" baseline="-19493" dirty="0">
                <a:latin typeface="Cambria"/>
                <a:cs typeface="Cambria"/>
              </a:rPr>
              <a:t>1</a:t>
            </a:r>
            <a:endParaRPr lang="en-US" sz="1500" dirty="0">
              <a:latin typeface="Arial MT"/>
              <a:cs typeface="Arial MT"/>
            </a:endParaRPr>
          </a:p>
          <a:p>
            <a:pPr marL="17328">
              <a:spcBef>
                <a:spcPts val="1985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lang="en-US" sz="1500" spc="-18" dirty="0">
                <a:latin typeface="Arial MT"/>
                <a:cs typeface="Arial MT"/>
              </a:rPr>
              <a:t> </a:t>
            </a:r>
            <a:r>
              <a:rPr lang="en-US" sz="1500" i="1" spc="-66" dirty="0">
                <a:latin typeface="Times New Roman"/>
                <a:cs typeface="Times New Roman"/>
              </a:rPr>
              <a:t>z</a:t>
            </a:r>
            <a:r>
              <a:rPr lang="en-US" sz="1500" spc="-99" baseline="-19493" dirty="0">
                <a:latin typeface="Cambria"/>
                <a:cs typeface="Cambria"/>
              </a:rPr>
              <a:t>2</a:t>
            </a:r>
            <a:endParaRPr lang="en-US" sz="1500" dirty="0">
              <a:latin typeface="Arial MT"/>
              <a:cs typeface="Arial MT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25F35FF8-DE89-5F56-3253-1BFFE5E29BEF}"/>
              </a:ext>
            </a:extLst>
          </p:cNvPr>
          <p:cNvSpPr txBox="1"/>
          <p:nvPr/>
        </p:nvSpPr>
        <p:spPr>
          <a:xfrm>
            <a:off x="2498434" y="2698350"/>
            <a:ext cx="647310" cy="23841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lang="en-US" sz="1500" spc="-18" dirty="0">
                <a:latin typeface="Arial MT"/>
                <a:cs typeface="Arial MT"/>
              </a:rPr>
              <a:t> </a:t>
            </a:r>
            <a:r>
              <a:rPr sz="1500" i="1" spc="-30" dirty="0" err="1">
                <a:latin typeface="Times New Roman"/>
                <a:cs typeface="Times New Roman"/>
              </a:rPr>
              <a:t>z</a:t>
            </a:r>
            <a:r>
              <a:rPr sz="1500" i="1" spc="-44" baseline="-19493" dirty="0" err="1">
                <a:latin typeface="Times New Roman"/>
                <a:cs typeface="Times New Roman"/>
              </a:rPr>
              <a:t>k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26" name="Picture 25" descr="A black and white symbol with pink text&#10;&#10;Description automatically generated">
            <a:extLst>
              <a:ext uri="{FF2B5EF4-FFF2-40B4-BE49-F238E27FC236}">
                <a16:creationId xmlns:a16="http://schemas.microsoft.com/office/drawing/2014/main" id="{8A05CBC7-537B-961A-4EEC-82DE9C1C3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568" y="3467439"/>
            <a:ext cx="4507691" cy="977881"/>
          </a:xfrm>
          <a:prstGeom prst="rect">
            <a:avLst/>
          </a:prstGeom>
        </p:spPr>
      </p:pic>
      <p:sp>
        <p:nvSpPr>
          <p:cNvPr id="27" name="Google Shape;138;g1501cc781cf_0_0">
            <a:extLst>
              <a:ext uri="{FF2B5EF4-FFF2-40B4-BE49-F238E27FC236}">
                <a16:creationId xmlns:a16="http://schemas.microsoft.com/office/drawing/2014/main" id="{E5223178-DEE0-29BE-5E89-00EF0AFE6ABF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7E03D-D780-CC4B-3E27-3A37C81E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RAG: A more simplified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CF046-1523-A59E-18CD-C13F4EF906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" name="Google Shape;31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950" y="1220890"/>
            <a:ext cx="7733052" cy="27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A905-DB6F-3B66-7391-CD7C7F03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LM: Variants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1B05C5-86D9-8C85-7CB8-4B9530E1CBDA}"/>
              </a:ext>
            </a:extLst>
          </p:cNvPr>
          <p:cNvSpPr txBox="1"/>
          <p:nvPr/>
        </p:nvSpPr>
        <p:spPr>
          <a:xfrm>
            <a:off x="1058138" y="1830388"/>
            <a:ext cx="838093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20" dirty="0">
                <a:latin typeface="Arial MT"/>
                <a:cs typeface="Arial MT"/>
              </a:rPr>
              <a:t>Chunks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Tokens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Others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9FB9E-B73F-B1C7-B232-1EAF8D506FD5}"/>
              </a:ext>
            </a:extLst>
          </p:cNvPr>
          <p:cNvSpPr txBox="1"/>
          <p:nvPr/>
        </p:nvSpPr>
        <p:spPr>
          <a:xfrm>
            <a:off x="767588" y="1406904"/>
            <a:ext cx="163777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4" dirty="0">
                <a:solidFill>
                  <a:srgbClr val="FF9300"/>
                </a:solidFill>
              </a:rPr>
              <a:t>What</a:t>
            </a:r>
            <a:r>
              <a:rPr sz="1637" b="1" spc="-14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07D50-FC10-FAB3-6464-335DA6FF0650}"/>
              </a:ext>
            </a:extLst>
          </p:cNvPr>
          <p:cNvSpPr txBox="1"/>
          <p:nvPr/>
        </p:nvSpPr>
        <p:spPr>
          <a:xfrm>
            <a:off x="3224471" y="1406904"/>
            <a:ext cx="201408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39" dirty="0">
                <a:solidFill>
                  <a:srgbClr val="FF9300"/>
                </a:solidFill>
              </a:rPr>
              <a:t>How</a:t>
            </a:r>
            <a:r>
              <a:rPr sz="1637" b="1" spc="-9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9" dirty="0">
                <a:latin typeface="Arial MT"/>
                <a:cs typeface="Arial MT"/>
              </a:rPr>
              <a:t> </a:t>
            </a:r>
            <a:r>
              <a:rPr sz="1637" spc="-5" dirty="0">
                <a:latin typeface="Arial MT"/>
                <a:cs typeface="Arial MT"/>
              </a:rPr>
              <a:t>use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retrieval?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A80776-FFC3-1F23-177F-3D6185A20BFB}"/>
              </a:ext>
            </a:extLst>
          </p:cNvPr>
          <p:cNvSpPr txBox="1"/>
          <p:nvPr/>
        </p:nvSpPr>
        <p:spPr>
          <a:xfrm>
            <a:off x="6223215" y="1406904"/>
            <a:ext cx="168831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dirty="0">
                <a:solidFill>
                  <a:srgbClr val="FF9300"/>
                </a:solidFill>
              </a:rPr>
              <a:t>When</a:t>
            </a:r>
            <a:r>
              <a:rPr sz="1637" b="1" spc="-16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37F5CD-263F-97CD-8E06-9737B7A7A6C5}"/>
              </a:ext>
            </a:extLst>
          </p:cNvPr>
          <p:cNvSpPr txBox="1"/>
          <p:nvPr/>
        </p:nvSpPr>
        <p:spPr>
          <a:xfrm>
            <a:off x="3214120" y="1830388"/>
            <a:ext cx="1843400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14" dirty="0">
                <a:latin typeface="Arial MT"/>
                <a:cs typeface="Arial MT"/>
              </a:rPr>
              <a:t>Input</a:t>
            </a:r>
            <a:r>
              <a:rPr sz="1637" spc="-18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7" dirty="0">
                <a:latin typeface="Arial MT"/>
                <a:cs typeface="Arial MT"/>
              </a:rPr>
              <a:t>Intermediate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45" dirty="0">
                <a:latin typeface="Arial MT"/>
                <a:cs typeface="Arial MT"/>
              </a:rPr>
              <a:t>layers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dirty="0">
                <a:latin typeface="Arial MT"/>
                <a:cs typeface="Arial MT"/>
              </a:rPr>
              <a:t>Output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2A6275-D991-4F79-33D3-1D06EDC8D8EE}"/>
              </a:ext>
            </a:extLst>
          </p:cNvPr>
          <p:cNvSpPr txBox="1"/>
          <p:nvPr/>
        </p:nvSpPr>
        <p:spPr>
          <a:xfrm>
            <a:off x="6068540" y="1830388"/>
            <a:ext cx="1988955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Once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i="1" spc="-25" dirty="0"/>
              <a:t>n</a:t>
            </a:r>
            <a:r>
              <a:rPr sz="1637" i="1" spc="-7" dirty="0"/>
              <a:t> </a:t>
            </a:r>
            <a:r>
              <a:rPr sz="1637" spc="-11" dirty="0">
                <a:latin typeface="Arial MT"/>
                <a:cs typeface="Arial MT"/>
              </a:rPr>
              <a:t>tokens</a:t>
            </a:r>
            <a:r>
              <a:rPr sz="1637" spc="-5" dirty="0">
                <a:latin typeface="Arial MT"/>
                <a:cs typeface="Arial MT"/>
              </a:rPr>
              <a:t> </a:t>
            </a:r>
            <a:r>
              <a:rPr sz="1637" spc="-57" dirty="0">
                <a:latin typeface="Arial MT"/>
                <a:cs typeface="Arial MT"/>
              </a:rPr>
              <a:t>(</a:t>
            </a:r>
            <a:r>
              <a:rPr sz="1637" i="1" spc="-57" dirty="0"/>
              <a:t>n</a:t>
            </a:r>
            <a:r>
              <a:rPr sz="1637" spc="-57" dirty="0">
                <a:latin typeface="Arial MT"/>
                <a:cs typeface="Arial MT"/>
              </a:rPr>
              <a:t>&gt;1)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7" dirty="0">
                <a:latin typeface="Arial MT"/>
                <a:cs typeface="Arial MT"/>
              </a:rPr>
              <a:t>token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F16B03D9-9AFF-6B74-1BBA-0CDDE0C33269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25551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A905-DB6F-3B66-7391-CD7C7F03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92377" cy="857542"/>
          </a:xfrm>
        </p:spPr>
        <p:txBody>
          <a:bodyPr/>
          <a:lstStyle/>
          <a:p>
            <a:r>
              <a:rPr lang="en-US" dirty="0"/>
              <a:t>Retrieval-Augmented LM: Common Variant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1B05C5-86D9-8C85-7CB8-4B9530E1CBDA}"/>
              </a:ext>
            </a:extLst>
          </p:cNvPr>
          <p:cNvSpPr txBox="1"/>
          <p:nvPr/>
        </p:nvSpPr>
        <p:spPr>
          <a:xfrm>
            <a:off x="1058138" y="1830388"/>
            <a:ext cx="1144962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20" dirty="0">
                <a:latin typeface="Arial MT"/>
                <a:cs typeface="Arial MT"/>
              </a:rPr>
              <a:t>Chunks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Tokens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Others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9FB9E-B73F-B1C7-B232-1EAF8D506FD5}"/>
              </a:ext>
            </a:extLst>
          </p:cNvPr>
          <p:cNvSpPr txBox="1"/>
          <p:nvPr/>
        </p:nvSpPr>
        <p:spPr>
          <a:xfrm>
            <a:off x="767588" y="1406904"/>
            <a:ext cx="163777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4" dirty="0">
                <a:solidFill>
                  <a:srgbClr val="FF9300"/>
                </a:solidFill>
              </a:rPr>
              <a:t>What</a:t>
            </a:r>
            <a:r>
              <a:rPr sz="1637" b="1" spc="-14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07D50-FC10-FAB3-6464-335DA6FF0650}"/>
              </a:ext>
            </a:extLst>
          </p:cNvPr>
          <p:cNvSpPr txBox="1"/>
          <p:nvPr/>
        </p:nvSpPr>
        <p:spPr>
          <a:xfrm>
            <a:off x="3224471" y="1406904"/>
            <a:ext cx="201408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39" dirty="0">
                <a:solidFill>
                  <a:srgbClr val="FF9300"/>
                </a:solidFill>
              </a:rPr>
              <a:t>How</a:t>
            </a:r>
            <a:r>
              <a:rPr sz="1637" b="1" spc="-9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9" dirty="0">
                <a:latin typeface="Arial MT"/>
                <a:cs typeface="Arial MT"/>
              </a:rPr>
              <a:t> </a:t>
            </a:r>
            <a:r>
              <a:rPr sz="1637" spc="-5" dirty="0">
                <a:latin typeface="Arial MT"/>
                <a:cs typeface="Arial MT"/>
              </a:rPr>
              <a:t>use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retrieval?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A80776-FFC3-1F23-177F-3D6185A20BFB}"/>
              </a:ext>
            </a:extLst>
          </p:cNvPr>
          <p:cNvSpPr txBox="1"/>
          <p:nvPr/>
        </p:nvSpPr>
        <p:spPr>
          <a:xfrm>
            <a:off x="6223215" y="1406904"/>
            <a:ext cx="168831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dirty="0">
                <a:solidFill>
                  <a:srgbClr val="FF9300"/>
                </a:solidFill>
              </a:rPr>
              <a:t>When</a:t>
            </a:r>
            <a:r>
              <a:rPr sz="1637" b="1" spc="-16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37F5CD-263F-97CD-8E06-9737B7A7A6C5}"/>
              </a:ext>
            </a:extLst>
          </p:cNvPr>
          <p:cNvSpPr txBox="1"/>
          <p:nvPr/>
        </p:nvSpPr>
        <p:spPr>
          <a:xfrm>
            <a:off x="3214120" y="1830388"/>
            <a:ext cx="1843400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14" dirty="0">
                <a:latin typeface="Arial MT"/>
                <a:cs typeface="Arial MT"/>
              </a:rPr>
              <a:t>Input</a:t>
            </a:r>
            <a:r>
              <a:rPr sz="1637" b="1" spc="-18" dirty="0">
                <a:latin typeface="Arial MT"/>
                <a:cs typeface="Arial MT"/>
              </a:rPr>
              <a:t> </a:t>
            </a:r>
            <a:r>
              <a:rPr sz="1637" b="1" spc="-50" dirty="0">
                <a:latin typeface="Arial MT"/>
                <a:cs typeface="Arial MT"/>
              </a:rPr>
              <a:t>layer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7" dirty="0">
                <a:latin typeface="Arial MT"/>
                <a:cs typeface="Arial MT"/>
              </a:rPr>
              <a:t>Intermediate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45" dirty="0">
                <a:latin typeface="Arial MT"/>
                <a:cs typeface="Arial MT"/>
              </a:rPr>
              <a:t>layers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dirty="0">
                <a:latin typeface="Arial MT"/>
                <a:cs typeface="Arial MT"/>
              </a:rPr>
              <a:t>Output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2A6275-D991-4F79-33D3-1D06EDC8D8EE}"/>
              </a:ext>
            </a:extLst>
          </p:cNvPr>
          <p:cNvSpPr txBox="1"/>
          <p:nvPr/>
        </p:nvSpPr>
        <p:spPr>
          <a:xfrm>
            <a:off x="6068540" y="1830388"/>
            <a:ext cx="1988955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25" dirty="0">
                <a:latin typeface="Arial MT"/>
                <a:cs typeface="Arial MT"/>
              </a:rPr>
              <a:t>Once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i="1" spc="-25" dirty="0"/>
              <a:t>n</a:t>
            </a:r>
            <a:r>
              <a:rPr sz="1637" i="1" spc="-7" dirty="0"/>
              <a:t> </a:t>
            </a:r>
            <a:r>
              <a:rPr sz="1637" spc="-11" dirty="0">
                <a:latin typeface="Arial MT"/>
                <a:cs typeface="Arial MT"/>
              </a:rPr>
              <a:t>tokens</a:t>
            </a:r>
            <a:r>
              <a:rPr sz="1637" spc="-5" dirty="0">
                <a:latin typeface="Arial MT"/>
                <a:cs typeface="Arial MT"/>
              </a:rPr>
              <a:t> </a:t>
            </a:r>
            <a:r>
              <a:rPr sz="1637" spc="-57" dirty="0">
                <a:latin typeface="Arial MT"/>
                <a:cs typeface="Arial MT"/>
              </a:rPr>
              <a:t>(</a:t>
            </a:r>
            <a:r>
              <a:rPr sz="1637" i="1" spc="-57" dirty="0"/>
              <a:t>n</a:t>
            </a:r>
            <a:r>
              <a:rPr sz="1637" spc="-57" dirty="0">
                <a:latin typeface="Arial MT"/>
                <a:cs typeface="Arial MT"/>
              </a:rPr>
              <a:t>&gt;1)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7" dirty="0">
                <a:latin typeface="Arial MT"/>
                <a:cs typeface="Arial MT"/>
              </a:rPr>
              <a:t>token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D6AC2EDB-5752-388A-C591-304E2057D37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3616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Self-Attention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7921924" cy="307757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b="1" dirty="0"/>
                  <a:t>:</a:t>
                </a:r>
                <a:endParaRPr lang="en-US" sz="18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b="1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b="1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1800" b="1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/>
              </a:p>
              <a:p>
                <a:endParaRPr lang="en-US" sz="1800" dirty="0"/>
              </a:p>
              <a:p>
                <a:r>
                  <a:rPr lang="en-US" sz="1800" dirty="0"/>
                  <a:t>Remember that, without positional encoding the input is just bag of words for self-attention.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7921924" cy="3077573"/>
              </a:xfrm>
              <a:blipFill>
                <a:blip r:embed="rId2"/>
                <a:stretch>
                  <a:fillRect l="-641" t="-1235" r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3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964A-ACF7-18A2-F36F-77EFF9B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in the Middle of LM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69CFAF-56A7-B83E-76B2-334B922AF078}"/>
              </a:ext>
            </a:extLst>
          </p:cNvPr>
          <p:cNvSpPr txBox="1"/>
          <p:nvPr/>
        </p:nvSpPr>
        <p:spPr>
          <a:xfrm>
            <a:off x="1355070" y="4885457"/>
            <a:ext cx="6433860" cy="172193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 algn="ctr">
              <a:spcBef>
                <a:spcPts val="23"/>
              </a:spcBef>
            </a:pP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Borgeaud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“Improving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trillions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tokens”</a:t>
            </a:r>
            <a:endParaRPr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299893-DACE-2E4A-0C4E-98BCF465C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65" y="1082264"/>
            <a:ext cx="161294" cy="46265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0DA588B-E575-CA9F-2503-EBCF42E91C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3538" y="1082264"/>
            <a:ext cx="161292" cy="4626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9F6AF4-951A-B3D1-EA17-52188FE407B1}"/>
              </a:ext>
            </a:extLst>
          </p:cNvPr>
          <p:cNvSpPr txBox="1"/>
          <p:nvPr/>
        </p:nvSpPr>
        <p:spPr>
          <a:xfrm>
            <a:off x="1666637" y="1141018"/>
            <a:ext cx="5810913" cy="56415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i="1" spc="-57" dirty="0"/>
              <a:t>x</a:t>
            </a:r>
            <a:r>
              <a:rPr sz="1501" b="1" i="1" dirty="0"/>
              <a:t> </a:t>
            </a:r>
            <a:r>
              <a:rPr sz="1501" spc="23" dirty="0">
                <a:latin typeface="Arial MT"/>
                <a:cs typeface="Arial MT"/>
              </a:rPr>
              <a:t>=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World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11" dirty="0">
                <a:latin typeface="Arial MT"/>
                <a:cs typeface="Arial MT"/>
              </a:rPr>
              <a:t>Cup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2022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was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last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with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32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teams,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before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41" dirty="0">
                <a:latin typeface="Arial MT"/>
                <a:cs typeface="Arial MT"/>
              </a:rPr>
              <a:t>increase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1" dirty="0">
                <a:latin typeface="Arial MT"/>
                <a:cs typeface="Arial MT"/>
              </a:rPr>
              <a:t>to</a:t>
            </a:r>
            <a:endParaRPr sz="1501" dirty="0">
              <a:latin typeface="Arial MT"/>
              <a:cs typeface="Arial MT"/>
            </a:endParaRPr>
          </a:p>
          <a:p>
            <a:pPr marL="415002" algn="ctr">
              <a:spcBef>
                <a:spcPts val="1032"/>
              </a:spcBef>
              <a:tabLst>
                <a:tab pos="2277172" algn="l"/>
                <a:tab pos="4185838" algn="l"/>
              </a:tabLst>
            </a:pPr>
            <a:r>
              <a:rPr sz="1296" spc="-68" dirty="0">
                <a:latin typeface="Cambria"/>
                <a:cs typeface="Cambria"/>
              </a:rPr>
              <a:t>1	2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DE4A4-BBCC-C9CD-8252-68A8A812E30F}"/>
              </a:ext>
            </a:extLst>
          </p:cNvPr>
          <p:cNvSpPr txBox="1"/>
          <p:nvPr/>
        </p:nvSpPr>
        <p:spPr>
          <a:xfrm>
            <a:off x="2203704" y="1914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617" algn="ctr">
              <a:spcBef>
                <a:spcPts val="1369"/>
              </a:spcBef>
            </a:pPr>
            <a:r>
              <a:rPr lang="en-US" sz="1400" spc="-59" dirty="0">
                <a:latin typeface="Arial MT"/>
                <a:cs typeface="Arial MT"/>
              </a:rPr>
              <a:t>(</a:t>
            </a:r>
            <a:r>
              <a:rPr lang="en-US" sz="1800" i="1" spc="-59" dirty="0">
                <a:latin typeface="Times New Roman"/>
                <a:cs typeface="Times New Roman"/>
              </a:rPr>
              <a:t>k</a:t>
            </a:r>
            <a:r>
              <a:rPr lang="en-US" sz="1800" i="1" spc="-39" dirty="0">
                <a:latin typeface="Times New Roman"/>
                <a:cs typeface="Times New Roman"/>
              </a:rPr>
              <a:t> </a:t>
            </a:r>
            <a:r>
              <a:rPr lang="en-US" sz="1400" spc="-9" dirty="0">
                <a:latin typeface="Arial MT"/>
                <a:cs typeface="Arial MT"/>
              </a:rPr>
              <a:t>chunks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1" dirty="0">
                <a:latin typeface="Arial MT"/>
                <a:cs typeface="Arial MT"/>
              </a:rPr>
              <a:t>of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text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4" dirty="0">
                <a:latin typeface="Arial MT"/>
                <a:cs typeface="Arial MT"/>
              </a:rPr>
              <a:t>per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32" dirty="0">
                <a:latin typeface="Arial MT"/>
                <a:cs typeface="Arial MT"/>
              </a:rPr>
              <a:t>split)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C5E17C-0D3A-8A44-44A5-14D665EB53C4}"/>
              </a:ext>
            </a:extLst>
          </p:cNvPr>
          <p:cNvSpPr txBox="1"/>
          <p:nvPr/>
        </p:nvSpPr>
        <p:spPr>
          <a:xfrm>
            <a:off x="3824830" y="2572722"/>
            <a:ext cx="614274" cy="1147664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364">
              <a:latin typeface="Times New Roman"/>
              <a:cs typeface="Times New Roman"/>
            </a:endParaRPr>
          </a:p>
          <a:p>
            <a:pPr marL="75665">
              <a:spcBef>
                <a:spcPts val="2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22" name="object 17">
            <a:extLst>
              <a:ext uri="{FF2B5EF4-FFF2-40B4-BE49-F238E27FC236}">
                <a16:creationId xmlns:a16="http://schemas.microsoft.com/office/drawing/2014/main" id="{13FE977C-E675-C257-5E31-3B59F0751B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728" y="2617479"/>
            <a:ext cx="329432" cy="173279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B478B86E-C463-D45D-B71F-3DBF87A77F55}"/>
              </a:ext>
            </a:extLst>
          </p:cNvPr>
          <p:cNvSpPr txBox="1"/>
          <p:nvPr/>
        </p:nvSpPr>
        <p:spPr>
          <a:xfrm>
            <a:off x="1612313" y="2572721"/>
            <a:ext cx="1180608" cy="11843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 dirty="0">
              <a:latin typeface="Times New Roman"/>
              <a:cs typeface="Times New Roman"/>
            </a:endParaRPr>
          </a:p>
          <a:p>
            <a:pPr marL="239702" marR="219486" indent="-17039">
              <a:lnSpc>
                <a:spcPts val="1387"/>
              </a:lnSpc>
              <a:spcBef>
                <a:spcPts val="1203"/>
              </a:spcBef>
            </a:pPr>
            <a:r>
              <a:rPr sz="1410" spc="23" dirty="0">
                <a:solidFill>
                  <a:srgbClr val="FFFFFF"/>
                </a:solidFill>
                <a:latin typeface="Arial MT"/>
                <a:cs typeface="Arial MT"/>
              </a:rPr>
              <a:t>Retrieval  </a:t>
            </a: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66F894C-A80B-2E9F-EFD5-EDEC8B21E3A4}"/>
              </a:ext>
            </a:extLst>
          </p:cNvPr>
          <p:cNvSpPr txBox="1"/>
          <p:nvPr/>
        </p:nvSpPr>
        <p:spPr>
          <a:xfrm>
            <a:off x="1333534" y="2672988"/>
            <a:ext cx="94437" cy="105247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23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14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D84A4308-874F-A63A-D317-4AFBF513E153}"/>
              </a:ext>
            </a:extLst>
          </p:cNvPr>
          <p:cNvSpPr/>
          <p:nvPr/>
        </p:nvSpPr>
        <p:spPr>
          <a:xfrm>
            <a:off x="2861162" y="2634659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6"/>
                </a:lnTo>
                <a:lnTo>
                  <a:pt x="0" y="196914"/>
                </a:lnTo>
                <a:lnTo>
                  <a:pt x="480" y="222992"/>
                </a:lnTo>
                <a:lnTo>
                  <a:pt x="5405" y="274466"/>
                </a:lnTo>
                <a:lnTo>
                  <a:pt x="25301" y="322303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3"/>
                </a:lnTo>
                <a:lnTo>
                  <a:pt x="1153038" y="274466"/>
                </a:lnTo>
                <a:lnTo>
                  <a:pt x="1157964" y="222992"/>
                </a:lnTo>
                <a:lnTo>
                  <a:pt x="1158444" y="196914"/>
                </a:lnTo>
                <a:lnTo>
                  <a:pt x="1157964" y="170836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A278952-B9D9-D4CC-6ECB-7F209B7D7C1D}"/>
              </a:ext>
            </a:extLst>
          </p:cNvPr>
          <p:cNvSpPr/>
          <p:nvPr/>
        </p:nvSpPr>
        <p:spPr>
          <a:xfrm>
            <a:off x="2861162" y="3106075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CACF298-B5EF-6AE8-5B1C-23080AA3757B}"/>
              </a:ext>
            </a:extLst>
          </p:cNvPr>
          <p:cNvSpPr/>
          <p:nvPr/>
        </p:nvSpPr>
        <p:spPr>
          <a:xfrm>
            <a:off x="2861162" y="3555100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4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6"/>
                </a:lnTo>
                <a:lnTo>
                  <a:pt x="5405" y="119363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3"/>
                </a:lnTo>
                <a:lnTo>
                  <a:pt x="1133142" y="71526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97354E72-72EC-E422-A702-DF901A6F80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270" y="3101304"/>
            <a:ext cx="329432" cy="173279"/>
          </a:xfrm>
          <a:prstGeom prst="rect">
            <a:avLst/>
          </a:prstGeom>
        </p:spPr>
      </p:pic>
      <p:pic>
        <p:nvPicPr>
          <p:cNvPr id="29" name="object 24">
            <a:extLst>
              <a:ext uri="{FF2B5EF4-FFF2-40B4-BE49-F238E27FC236}">
                <a16:creationId xmlns:a16="http://schemas.microsoft.com/office/drawing/2014/main" id="{DCB297ED-4868-252A-082F-7F8B7361F1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1270" y="3558090"/>
            <a:ext cx="329432" cy="173279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6445A66C-B381-6024-A5D0-DBA4C92E4364}"/>
              </a:ext>
            </a:extLst>
          </p:cNvPr>
          <p:cNvSpPr txBox="1"/>
          <p:nvPr/>
        </p:nvSpPr>
        <p:spPr>
          <a:xfrm>
            <a:off x="4500866" y="2537544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1	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9825932-E942-B781-5CF0-A3DC9D5AD63A}"/>
              </a:ext>
            </a:extLst>
          </p:cNvPr>
          <p:cNvSpPr txBox="1"/>
          <p:nvPr/>
        </p:nvSpPr>
        <p:spPr>
          <a:xfrm>
            <a:off x="4500866" y="2998290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2	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84A8DD1-EACC-3AB0-03AC-B245114D24D4}"/>
              </a:ext>
            </a:extLst>
          </p:cNvPr>
          <p:cNvSpPr txBox="1"/>
          <p:nvPr/>
        </p:nvSpPr>
        <p:spPr>
          <a:xfrm>
            <a:off x="4500866" y="3448103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 dirty="0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3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35" name="Google Shape;138;g1501cc781cf_0_0">
            <a:extLst>
              <a:ext uri="{FF2B5EF4-FFF2-40B4-BE49-F238E27FC236}">
                <a16:creationId xmlns:a16="http://schemas.microsoft.com/office/drawing/2014/main" id="{06A5A073-9121-10B1-5B95-1C13550A26DF}"/>
              </a:ext>
            </a:extLst>
          </p:cNvPr>
          <p:cNvSpPr txBox="1"/>
          <p:nvPr/>
        </p:nvSpPr>
        <p:spPr>
          <a:xfrm>
            <a:off x="5845181" y="-1048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6064364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964A-ACF7-18A2-F36F-77EFF9B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in the Middle of LM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69CFAF-56A7-B83E-76B2-334B922AF078}"/>
              </a:ext>
            </a:extLst>
          </p:cNvPr>
          <p:cNvSpPr txBox="1"/>
          <p:nvPr/>
        </p:nvSpPr>
        <p:spPr>
          <a:xfrm>
            <a:off x="1355070" y="4885457"/>
            <a:ext cx="6433860" cy="172193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 algn="ctr">
              <a:spcBef>
                <a:spcPts val="23"/>
              </a:spcBef>
            </a:pP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Borgeaud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“Improving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trillions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tokens”</a:t>
            </a:r>
            <a:endParaRPr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299893-DACE-2E4A-0C4E-98BCF465C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65" y="1082264"/>
            <a:ext cx="161294" cy="46265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0DA588B-E575-CA9F-2503-EBCF42E91C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3538" y="1082264"/>
            <a:ext cx="161292" cy="4626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9F6AF4-951A-B3D1-EA17-52188FE407B1}"/>
              </a:ext>
            </a:extLst>
          </p:cNvPr>
          <p:cNvSpPr txBox="1"/>
          <p:nvPr/>
        </p:nvSpPr>
        <p:spPr>
          <a:xfrm>
            <a:off x="1666637" y="1141018"/>
            <a:ext cx="5810913" cy="56415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i="1" spc="-57" dirty="0"/>
              <a:t>x</a:t>
            </a:r>
            <a:r>
              <a:rPr sz="1501" b="1" i="1" dirty="0"/>
              <a:t> </a:t>
            </a:r>
            <a:r>
              <a:rPr sz="1501" spc="23" dirty="0">
                <a:latin typeface="Arial MT"/>
                <a:cs typeface="Arial MT"/>
              </a:rPr>
              <a:t>=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World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11" dirty="0">
                <a:latin typeface="Arial MT"/>
                <a:cs typeface="Arial MT"/>
              </a:rPr>
              <a:t>Cup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2022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was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last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with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32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teams,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before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41" dirty="0">
                <a:latin typeface="Arial MT"/>
                <a:cs typeface="Arial MT"/>
              </a:rPr>
              <a:t>increase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1" dirty="0">
                <a:latin typeface="Arial MT"/>
                <a:cs typeface="Arial MT"/>
              </a:rPr>
              <a:t>to</a:t>
            </a:r>
            <a:endParaRPr sz="1501" dirty="0">
              <a:latin typeface="Arial MT"/>
              <a:cs typeface="Arial MT"/>
            </a:endParaRPr>
          </a:p>
          <a:p>
            <a:pPr marL="415002" algn="ctr">
              <a:spcBef>
                <a:spcPts val="1032"/>
              </a:spcBef>
              <a:tabLst>
                <a:tab pos="2277172" algn="l"/>
                <a:tab pos="4185838" algn="l"/>
              </a:tabLst>
            </a:pPr>
            <a:r>
              <a:rPr sz="1296" spc="-68" dirty="0">
                <a:latin typeface="Cambria"/>
                <a:cs typeface="Cambria"/>
              </a:rPr>
              <a:t>1	2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DE4A4-BBCC-C9CD-8252-68A8A812E30F}"/>
              </a:ext>
            </a:extLst>
          </p:cNvPr>
          <p:cNvSpPr txBox="1"/>
          <p:nvPr/>
        </p:nvSpPr>
        <p:spPr>
          <a:xfrm>
            <a:off x="2203704" y="1914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617" algn="ctr">
              <a:spcBef>
                <a:spcPts val="1369"/>
              </a:spcBef>
            </a:pPr>
            <a:r>
              <a:rPr lang="en-US" sz="1400" spc="-59" dirty="0">
                <a:latin typeface="Arial MT"/>
                <a:cs typeface="Arial MT"/>
              </a:rPr>
              <a:t>(</a:t>
            </a:r>
            <a:r>
              <a:rPr lang="en-US" sz="1800" i="1" spc="-59" dirty="0">
                <a:latin typeface="Times New Roman"/>
                <a:cs typeface="Times New Roman"/>
              </a:rPr>
              <a:t>k</a:t>
            </a:r>
            <a:r>
              <a:rPr lang="en-US" sz="1800" i="1" spc="-39" dirty="0">
                <a:latin typeface="Times New Roman"/>
                <a:cs typeface="Times New Roman"/>
              </a:rPr>
              <a:t> </a:t>
            </a:r>
            <a:r>
              <a:rPr lang="en-US" sz="1400" spc="-9" dirty="0">
                <a:latin typeface="Arial MT"/>
                <a:cs typeface="Arial MT"/>
              </a:rPr>
              <a:t>chunks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1" dirty="0">
                <a:latin typeface="Arial MT"/>
                <a:cs typeface="Arial MT"/>
              </a:rPr>
              <a:t>of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text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4" dirty="0">
                <a:latin typeface="Arial MT"/>
                <a:cs typeface="Arial MT"/>
              </a:rPr>
              <a:t>per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32" dirty="0">
                <a:latin typeface="Arial MT"/>
                <a:cs typeface="Arial MT"/>
              </a:rPr>
              <a:t>split)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23A89C0-2E98-A0EA-FB80-2F4568B18B6C}"/>
              </a:ext>
            </a:extLst>
          </p:cNvPr>
          <p:cNvSpPr txBox="1"/>
          <p:nvPr/>
        </p:nvSpPr>
        <p:spPr>
          <a:xfrm>
            <a:off x="5412417" y="2525858"/>
            <a:ext cx="865529" cy="1231204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 algn="ctr">
              <a:lnSpc>
                <a:spcPts val="1539"/>
              </a:lnSpc>
              <a:spcBef>
                <a:spcPts val="1278"/>
              </a:spcBef>
            </a:pPr>
            <a:r>
              <a:rPr sz="1410" spc="61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410">
              <a:latin typeface="Arial MT"/>
              <a:cs typeface="Arial MT"/>
            </a:endParaRPr>
          </a:p>
          <a:p>
            <a:pPr algn="ctr">
              <a:lnSpc>
                <a:spcPts val="1539"/>
              </a:lnSpc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C5E17C-0D3A-8A44-44A5-14D665EB53C4}"/>
              </a:ext>
            </a:extLst>
          </p:cNvPr>
          <p:cNvSpPr txBox="1"/>
          <p:nvPr/>
        </p:nvSpPr>
        <p:spPr>
          <a:xfrm>
            <a:off x="3824830" y="2572722"/>
            <a:ext cx="614274" cy="1147664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364">
              <a:latin typeface="Times New Roman"/>
              <a:cs typeface="Times New Roman"/>
            </a:endParaRPr>
          </a:p>
          <a:p>
            <a:pPr marL="75665">
              <a:spcBef>
                <a:spcPts val="2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22" name="object 17">
            <a:extLst>
              <a:ext uri="{FF2B5EF4-FFF2-40B4-BE49-F238E27FC236}">
                <a16:creationId xmlns:a16="http://schemas.microsoft.com/office/drawing/2014/main" id="{13FE977C-E675-C257-5E31-3B59F0751B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728" y="2617479"/>
            <a:ext cx="329432" cy="173279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B478B86E-C463-D45D-B71F-3DBF87A77F55}"/>
              </a:ext>
            </a:extLst>
          </p:cNvPr>
          <p:cNvSpPr txBox="1"/>
          <p:nvPr/>
        </p:nvSpPr>
        <p:spPr>
          <a:xfrm>
            <a:off x="1612313" y="2572721"/>
            <a:ext cx="1180608" cy="11843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 dirty="0">
              <a:latin typeface="Times New Roman"/>
              <a:cs typeface="Times New Roman"/>
            </a:endParaRPr>
          </a:p>
          <a:p>
            <a:pPr marL="239702" marR="219486" indent="-17039">
              <a:lnSpc>
                <a:spcPts val="1387"/>
              </a:lnSpc>
              <a:spcBef>
                <a:spcPts val="1203"/>
              </a:spcBef>
            </a:pPr>
            <a:r>
              <a:rPr sz="1410" spc="23" dirty="0">
                <a:solidFill>
                  <a:srgbClr val="FFFFFF"/>
                </a:solidFill>
                <a:latin typeface="Arial MT"/>
                <a:cs typeface="Arial MT"/>
              </a:rPr>
              <a:t>Retrieval  </a:t>
            </a: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66F894C-A80B-2E9F-EFD5-EDEC8B21E3A4}"/>
              </a:ext>
            </a:extLst>
          </p:cNvPr>
          <p:cNvSpPr txBox="1"/>
          <p:nvPr/>
        </p:nvSpPr>
        <p:spPr>
          <a:xfrm>
            <a:off x="1333534" y="2672988"/>
            <a:ext cx="94437" cy="105247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23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14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D84A4308-874F-A63A-D317-4AFBF513E153}"/>
              </a:ext>
            </a:extLst>
          </p:cNvPr>
          <p:cNvSpPr/>
          <p:nvPr/>
        </p:nvSpPr>
        <p:spPr>
          <a:xfrm>
            <a:off x="2861162" y="2634659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6"/>
                </a:lnTo>
                <a:lnTo>
                  <a:pt x="0" y="196914"/>
                </a:lnTo>
                <a:lnTo>
                  <a:pt x="480" y="222992"/>
                </a:lnTo>
                <a:lnTo>
                  <a:pt x="5405" y="274466"/>
                </a:lnTo>
                <a:lnTo>
                  <a:pt x="25301" y="322303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3"/>
                </a:lnTo>
                <a:lnTo>
                  <a:pt x="1153038" y="274466"/>
                </a:lnTo>
                <a:lnTo>
                  <a:pt x="1157964" y="222992"/>
                </a:lnTo>
                <a:lnTo>
                  <a:pt x="1158444" y="196914"/>
                </a:lnTo>
                <a:lnTo>
                  <a:pt x="1157964" y="170836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A278952-B9D9-D4CC-6ECB-7F209B7D7C1D}"/>
              </a:ext>
            </a:extLst>
          </p:cNvPr>
          <p:cNvSpPr/>
          <p:nvPr/>
        </p:nvSpPr>
        <p:spPr>
          <a:xfrm>
            <a:off x="2861162" y="3106075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CACF298-B5EF-6AE8-5B1C-23080AA3757B}"/>
              </a:ext>
            </a:extLst>
          </p:cNvPr>
          <p:cNvSpPr/>
          <p:nvPr/>
        </p:nvSpPr>
        <p:spPr>
          <a:xfrm>
            <a:off x="2861162" y="3555100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4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6"/>
                </a:lnTo>
                <a:lnTo>
                  <a:pt x="5405" y="119363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3"/>
                </a:lnTo>
                <a:lnTo>
                  <a:pt x="1133142" y="71526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97354E72-72EC-E422-A702-DF901A6F80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270" y="3101304"/>
            <a:ext cx="329432" cy="173279"/>
          </a:xfrm>
          <a:prstGeom prst="rect">
            <a:avLst/>
          </a:prstGeom>
        </p:spPr>
      </p:pic>
      <p:pic>
        <p:nvPicPr>
          <p:cNvPr id="29" name="object 24">
            <a:extLst>
              <a:ext uri="{FF2B5EF4-FFF2-40B4-BE49-F238E27FC236}">
                <a16:creationId xmlns:a16="http://schemas.microsoft.com/office/drawing/2014/main" id="{DCB297ED-4868-252A-082F-7F8B7361F1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1270" y="3558090"/>
            <a:ext cx="329432" cy="173279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6445A66C-B381-6024-A5D0-DBA4C92E4364}"/>
              </a:ext>
            </a:extLst>
          </p:cNvPr>
          <p:cNvSpPr txBox="1"/>
          <p:nvPr/>
        </p:nvSpPr>
        <p:spPr>
          <a:xfrm>
            <a:off x="4500866" y="2537544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1	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9825932-E942-B781-5CF0-A3DC9D5AD63A}"/>
              </a:ext>
            </a:extLst>
          </p:cNvPr>
          <p:cNvSpPr txBox="1"/>
          <p:nvPr/>
        </p:nvSpPr>
        <p:spPr>
          <a:xfrm>
            <a:off x="4500866" y="2998290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2	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84A8DD1-EACC-3AB0-03AC-B245114D24D4}"/>
              </a:ext>
            </a:extLst>
          </p:cNvPr>
          <p:cNvSpPr txBox="1"/>
          <p:nvPr/>
        </p:nvSpPr>
        <p:spPr>
          <a:xfrm>
            <a:off x="4500866" y="3448103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 dirty="0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3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35" name="Google Shape;138;g1501cc781cf_0_0">
            <a:extLst>
              <a:ext uri="{FF2B5EF4-FFF2-40B4-BE49-F238E27FC236}">
                <a16:creationId xmlns:a16="http://schemas.microsoft.com/office/drawing/2014/main" id="{06A5A073-9121-10B1-5B95-1C13550A26DF}"/>
              </a:ext>
            </a:extLst>
          </p:cNvPr>
          <p:cNvSpPr txBox="1"/>
          <p:nvPr/>
        </p:nvSpPr>
        <p:spPr>
          <a:xfrm>
            <a:off x="5845181" y="-1048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909668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964A-ACF7-18A2-F36F-77EFF9B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in the Middle of LM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69CFAF-56A7-B83E-76B2-334B922AF078}"/>
              </a:ext>
            </a:extLst>
          </p:cNvPr>
          <p:cNvSpPr txBox="1"/>
          <p:nvPr/>
        </p:nvSpPr>
        <p:spPr>
          <a:xfrm>
            <a:off x="1355070" y="4885457"/>
            <a:ext cx="6433860" cy="172193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 algn="ctr">
              <a:spcBef>
                <a:spcPts val="23"/>
              </a:spcBef>
            </a:pP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Borgeaud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“Improving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trillions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tokens”</a:t>
            </a:r>
            <a:endParaRPr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299893-DACE-2E4A-0C4E-98BCF465C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65" y="1082264"/>
            <a:ext cx="161294" cy="46265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0DA588B-E575-CA9F-2503-EBCF42E91C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3538" y="1082264"/>
            <a:ext cx="161292" cy="4626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9F6AF4-951A-B3D1-EA17-52188FE407B1}"/>
              </a:ext>
            </a:extLst>
          </p:cNvPr>
          <p:cNvSpPr txBox="1"/>
          <p:nvPr/>
        </p:nvSpPr>
        <p:spPr>
          <a:xfrm>
            <a:off x="1666637" y="1141018"/>
            <a:ext cx="5810913" cy="56415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i="1" spc="-57" dirty="0"/>
              <a:t>x</a:t>
            </a:r>
            <a:r>
              <a:rPr sz="1501" b="1" i="1" dirty="0"/>
              <a:t> </a:t>
            </a:r>
            <a:r>
              <a:rPr sz="1501" spc="23" dirty="0">
                <a:latin typeface="Arial MT"/>
                <a:cs typeface="Arial MT"/>
              </a:rPr>
              <a:t>=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World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11" dirty="0">
                <a:latin typeface="Arial MT"/>
                <a:cs typeface="Arial MT"/>
              </a:rPr>
              <a:t>Cup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2022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was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last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with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32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teams,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before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41" dirty="0">
                <a:latin typeface="Arial MT"/>
                <a:cs typeface="Arial MT"/>
              </a:rPr>
              <a:t>increase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1" dirty="0">
                <a:latin typeface="Arial MT"/>
                <a:cs typeface="Arial MT"/>
              </a:rPr>
              <a:t>to</a:t>
            </a:r>
            <a:endParaRPr sz="1501" dirty="0">
              <a:latin typeface="Arial MT"/>
              <a:cs typeface="Arial MT"/>
            </a:endParaRPr>
          </a:p>
          <a:p>
            <a:pPr marL="415002" algn="ctr">
              <a:spcBef>
                <a:spcPts val="1032"/>
              </a:spcBef>
              <a:tabLst>
                <a:tab pos="2277172" algn="l"/>
                <a:tab pos="4185838" algn="l"/>
              </a:tabLst>
            </a:pPr>
            <a:r>
              <a:rPr sz="1296" spc="-68" dirty="0">
                <a:latin typeface="Cambria"/>
                <a:cs typeface="Cambria"/>
              </a:rPr>
              <a:t>1	2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DE4A4-BBCC-C9CD-8252-68A8A812E30F}"/>
              </a:ext>
            </a:extLst>
          </p:cNvPr>
          <p:cNvSpPr txBox="1"/>
          <p:nvPr/>
        </p:nvSpPr>
        <p:spPr>
          <a:xfrm>
            <a:off x="2203704" y="1914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617" algn="ctr">
              <a:spcBef>
                <a:spcPts val="1369"/>
              </a:spcBef>
            </a:pPr>
            <a:r>
              <a:rPr lang="en-US" sz="1400" spc="-59" dirty="0">
                <a:latin typeface="Arial MT"/>
                <a:cs typeface="Arial MT"/>
              </a:rPr>
              <a:t>(</a:t>
            </a:r>
            <a:r>
              <a:rPr lang="en-US" sz="1800" i="1" spc="-59" dirty="0">
                <a:latin typeface="Times New Roman"/>
                <a:cs typeface="Times New Roman"/>
              </a:rPr>
              <a:t>k</a:t>
            </a:r>
            <a:r>
              <a:rPr lang="en-US" sz="1800" i="1" spc="-39" dirty="0">
                <a:latin typeface="Times New Roman"/>
                <a:cs typeface="Times New Roman"/>
              </a:rPr>
              <a:t> </a:t>
            </a:r>
            <a:r>
              <a:rPr lang="en-US" sz="1400" spc="-9" dirty="0">
                <a:latin typeface="Arial MT"/>
                <a:cs typeface="Arial MT"/>
              </a:rPr>
              <a:t>chunks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1" dirty="0">
                <a:latin typeface="Arial MT"/>
                <a:cs typeface="Arial MT"/>
              </a:rPr>
              <a:t>of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text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4" dirty="0">
                <a:latin typeface="Arial MT"/>
                <a:cs typeface="Arial MT"/>
              </a:rPr>
              <a:t>per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32" dirty="0">
                <a:latin typeface="Arial MT"/>
                <a:cs typeface="Arial MT"/>
              </a:rPr>
              <a:t>split)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23A89C0-2E98-A0EA-FB80-2F4568B18B6C}"/>
              </a:ext>
            </a:extLst>
          </p:cNvPr>
          <p:cNvSpPr txBox="1"/>
          <p:nvPr/>
        </p:nvSpPr>
        <p:spPr>
          <a:xfrm>
            <a:off x="5412417" y="2525858"/>
            <a:ext cx="865529" cy="1231204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 algn="ctr">
              <a:lnSpc>
                <a:spcPts val="1539"/>
              </a:lnSpc>
              <a:spcBef>
                <a:spcPts val="1278"/>
              </a:spcBef>
            </a:pPr>
            <a:r>
              <a:rPr sz="1410" spc="61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410">
              <a:latin typeface="Arial MT"/>
              <a:cs typeface="Arial MT"/>
            </a:endParaRPr>
          </a:p>
          <a:p>
            <a:pPr algn="ctr">
              <a:lnSpc>
                <a:spcPts val="1539"/>
              </a:lnSpc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AEA0531-BAA5-0E42-05B6-DD13953C5395}"/>
              </a:ext>
            </a:extLst>
          </p:cNvPr>
          <p:cNvSpPr/>
          <p:nvPr/>
        </p:nvSpPr>
        <p:spPr>
          <a:xfrm>
            <a:off x="6369569" y="2537695"/>
            <a:ext cx="527057" cy="355800"/>
          </a:xfrm>
          <a:custGeom>
            <a:avLst/>
            <a:gdLst/>
            <a:ahLst/>
            <a:cxnLst/>
            <a:rect l="l" t="t" r="r" b="b"/>
            <a:pathLst>
              <a:path w="1158875" h="782320">
                <a:moveTo>
                  <a:pt x="91834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41644"/>
                </a:lnTo>
                <a:lnTo>
                  <a:pt x="183" y="589422"/>
                </a:lnTo>
                <a:lnTo>
                  <a:pt x="1471" y="627953"/>
                </a:lnTo>
                <a:lnTo>
                  <a:pt x="11769" y="682557"/>
                </a:lnTo>
                <a:lnTo>
                  <a:pt x="45783" y="735956"/>
                </a:lnTo>
                <a:lnTo>
                  <a:pt x="99180" y="769975"/>
                </a:lnTo>
                <a:lnTo>
                  <a:pt x="153787" y="780270"/>
                </a:lnTo>
                <a:lnTo>
                  <a:pt x="192318" y="781557"/>
                </a:lnTo>
                <a:lnTo>
                  <a:pt x="240097" y="781741"/>
                </a:lnTo>
                <a:lnTo>
                  <a:pt x="918349" y="781741"/>
                </a:lnTo>
                <a:lnTo>
                  <a:pt x="966127" y="781557"/>
                </a:lnTo>
                <a:lnTo>
                  <a:pt x="1004657" y="780270"/>
                </a:lnTo>
                <a:lnTo>
                  <a:pt x="1059255" y="769975"/>
                </a:lnTo>
                <a:lnTo>
                  <a:pt x="1112657" y="735956"/>
                </a:lnTo>
                <a:lnTo>
                  <a:pt x="1146677" y="682557"/>
                </a:lnTo>
                <a:lnTo>
                  <a:pt x="1156975" y="627953"/>
                </a:lnTo>
                <a:lnTo>
                  <a:pt x="1158262" y="589422"/>
                </a:lnTo>
                <a:lnTo>
                  <a:pt x="1158446" y="541644"/>
                </a:lnTo>
                <a:lnTo>
                  <a:pt x="1158446" y="240097"/>
                </a:lnTo>
                <a:lnTo>
                  <a:pt x="1158262" y="192319"/>
                </a:lnTo>
                <a:lnTo>
                  <a:pt x="1156975" y="153788"/>
                </a:lnTo>
                <a:lnTo>
                  <a:pt x="1146677" y="99184"/>
                </a:lnTo>
                <a:lnTo>
                  <a:pt x="1112657" y="45785"/>
                </a:lnTo>
                <a:lnTo>
                  <a:pt x="1059255" y="11766"/>
                </a:lnTo>
                <a:lnTo>
                  <a:pt x="1004657" y="1470"/>
                </a:lnTo>
                <a:lnTo>
                  <a:pt x="966127" y="183"/>
                </a:lnTo>
                <a:lnTo>
                  <a:pt x="918349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08F7855-7BD7-ACDB-2EC0-4DA03F5899CA}"/>
              </a:ext>
            </a:extLst>
          </p:cNvPr>
          <p:cNvSpPr/>
          <p:nvPr/>
        </p:nvSpPr>
        <p:spPr>
          <a:xfrm>
            <a:off x="6369569" y="2956916"/>
            <a:ext cx="527057" cy="355800"/>
          </a:xfrm>
          <a:custGeom>
            <a:avLst/>
            <a:gdLst/>
            <a:ahLst/>
            <a:cxnLst/>
            <a:rect l="l" t="t" r="r" b="b"/>
            <a:pathLst>
              <a:path w="1158875" h="782320">
                <a:moveTo>
                  <a:pt x="91834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41644"/>
                </a:lnTo>
                <a:lnTo>
                  <a:pt x="183" y="589422"/>
                </a:lnTo>
                <a:lnTo>
                  <a:pt x="1471" y="627953"/>
                </a:lnTo>
                <a:lnTo>
                  <a:pt x="11769" y="682557"/>
                </a:lnTo>
                <a:lnTo>
                  <a:pt x="45783" y="735956"/>
                </a:lnTo>
                <a:lnTo>
                  <a:pt x="99180" y="769975"/>
                </a:lnTo>
                <a:lnTo>
                  <a:pt x="153787" y="780270"/>
                </a:lnTo>
                <a:lnTo>
                  <a:pt x="192318" y="781557"/>
                </a:lnTo>
                <a:lnTo>
                  <a:pt x="240097" y="781741"/>
                </a:lnTo>
                <a:lnTo>
                  <a:pt x="918349" y="781741"/>
                </a:lnTo>
                <a:lnTo>
                  <a:pt x="966127" y="781557"/>
                </a:lnTo>
                <a:lnTo>
                  <a:pt x="1004657" y="780270"/>
                </a:lnTo>
                <a:lnTo>
                  <a:pt x="1059255" y="769975"/>
                </a:lnTo>
                <a:lnTo>
                  <a:pt x="1112657" y="735956"/>
                </a:lnTo>
                <a:lnTo>
                  <a:pt x="1146677" y="682557"/>
                </a:lnTo>
                <a:lnTo>
                  <a:pt x="1156975" y="627953"/>
                </a:lnTo>
                <a:lnTo>
                  <a:pt x="1158262" y="589422"/>
                </a:lnTo>
                <a:lnTo>
                  <a:pt x="1158446" y="541644"/>
                </a:lnTo>
                <a:lnTo>
                  <a:pt x="1158446" y="240097"/>
                </a:lnTo>
                <a:lnTo>
                  <a:pt x="1158262" y="192319"/>
                </a:lnTo>
                <a:lnTo>
                  <a:pt x="1156975" y="153788"/>
                </a:lnTo>
                <a:lnTo>
                  <a:pt x="1146677" y="99184"/>
                </a:lnTo>
                <a:lnTo>
                  <a:pt x="1112657" y="45785"/>
                </a:lnTo>
                <a:lnTo>
                  <a:pt x="1059255" y="11766"/>
                </a:lnTo>
                <a:lnTo>
                  <a:pt x="1004657" y="1470"/>
                </a:lnTo>
                <a:lnTo>
                  <a:pt x="966127" y="183"/>
                </a:lnTo>
                <a:lnTo>
                  <a:pt x="918349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A188C7F3-11C4-D235-CF35-EE7573AF60AC}"/>
              </a:ext>
            </a:extLst>
          </p:cNvPr>
          <p:cNvSpPr/>
          <p:nvPr/>
        </p:nvSpPr>
        <p:spPr>
          <a:xfrm>
            <a:off x="6369569" y="3417134"/>
            <a:ext cx="527057" cy="355800"/>
          </a:xfrm>
          <a:custGeom>
            <a:avLst/>
            <a:gdLst/>
            <a:ahLst/>
            <a:cxnLst/>
            <a:rect l="l" t="t" r="r" b="b"/>
            <a:pathLst>
              <a:path w="1158875" h="782320">
                <a:moveTo>
                  <a:pt x="91834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41644"/>
                </a:lnTo>
                <a:lnTo>
                  <a:pt x="183" y="589422"/>
                </a:lnTo>
                <a:lnTo>
                  <a:pt x="1471" y="627953"/>
                </a:lnTo>
                <a:lnTo>
                  <a:pt x="11769" y="682557"/>
                </a:lnTo>
                <a:lnTo>
                  <a:pt x="45783" y="735956"/>
                </a:lnTo>
                <a:lnTo>
                  <a:pt x="99180" y="769975"/>
                </a:lnTo>
                <a:lnTo>
                  <a:pt x="153787" y="780270"/>
                </a:lnTo>
                <a:lnTo>
                  <a:pt x="192318" y="781557"/>
                </a:lnTo>
                <a:lnTo>
                  <a:pt x="240097" y="781741"/>
                </a:lnTo>
                <a:lnTo>
                  <a:pt x="918349" y="781741"/>
                </a:lnTo>
                <a:lnTo>
                  <a:pt x="966127" y="781557"/>
                </a:lnTo>
                <a:lnTo>
                  <a:pt x="1004657" y="780270"/>
                </a:lnTo>
                <a:lnTo>
                  <a:pt x="1059255" y="769975"/>
                </a:lnTo>
                <a:lnTo>
                  <a:pt x="1112657" y="735956"/>
                </a:lnTo>
                <a:lnTo>
                  <a:pt x="1146677" y="682557"/>
                </a:lnTo>
                <a:lnTo>
                  <a:pt x="1156975" y="627953"/>
                </a:lnTo>
                <a:lnTo>
                  <a:pt x="1158262" y="589422"/>
                </a:lnTo>
                <a:lnTo>
                  <a:pt x="1158446" y="541644"/>
                </a:lnTo>
                <a:lnTo>
                  <a:pt x="1158446" y="240097"/>
                </a:lnTo>
                <a:lnTo>
                  <a:pt x="1158262" y="192319"/>
                </a:lnTo>
                <a:lnTo>
                  <a:pt x="1156975" y="153788"/>
                </a:lnTo>
                <a:lnTo>
                  <a:pt x="1146677" y="99184"/>
                </a:lnTo>
                <a:lnTo>
                  <a:pt x="1112657" y="45785"/>
                </a:lnTo>
                <a:lnTo>
                  <a:pt x="1059255" y="11766"/>
                </a:lnTo>
                <a:lnTo>
                  <a:pt x="1004657" y="1470"/>
                </a:lnTo>
                <a:lnTo>
                  <a:pt x="966127" y="183"/>
                </a:lnTo>
                <a:lnTo>
                  <a:pt x="918349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72A316DF-5B8D-45C1-087D-551CF276F72F}"/>
              </a:ext>
            </a:extLst>
          </p:cNvPr>
          <p:cNvSpPr txBox="1"/>
          <p:nvPr/>
        </p:nvSpPr>
        <p:spPr>
          <a:xfrm>
            <a:off x="7011720" y="2558679"/>
            <a:ext cx="166925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819" b="1" spc="9" dirty="0">
                <a:latin typeface="Times New Roman"/>
                <a:cs typeface="Times New Roman"/>
              </a:rPr>
              <a:t>E</a:t>
            </a:r>
            <a:endParaRPr sz="1819">
              <a:latin typeface="Times New Roman"/>
              <a:cs typeface="Times New Roman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B3799140-2431-79EA-564E-D71845E199D1}"/>
              </a:ext>
            </a:extLst>
          </p:cNvPr>
          <p:cNvSpPr txBox="1"/>
          <p:nvPr/>
        </p:nvSpPr>
        <p:spPr>
          <a:xfrm>
            <a:off x="7166976" y="2684373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2494B118-C3C6-4548-79BA-AD37718A6569}"/>
              </a:ext>
            </a:extLst>
          </p:cNvPr>
          <p:cNvSpPr txBox="1"/>
          <p:nvPr/>
        </p:nvSpPr>
        <p:spPr>
          <a:xfrm>
            <a:off x="7011720" y="2976893"/>
            <a:ext cx="166925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819" b="1" spc="9" dirty="0">
                <a:latin typeface="Times New Roman"/>
                <a:cs typeface="Times New Roman"/>
              </a:rPr>
              <a:t>E</a:t>
            </a:r>
            <a:endParaRPr sz="1819">
              <a:latin typeface="Times New Roman"/>
              <a:cs typeface="Times New Roman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2C49FA5C-C1AE-2D44-FABC-C6919B655AF0}"/>
              </a:ext>
            </a:extLst>
          </p:cNvPr>
          <p:cNvSpPr txBox="1"/>
          <p:nvPr/>
        </p:nvSpPr>
        <p:spPr>
          <a:xfrm>
            <a:off x="7166976" y="3102587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DE430FC2-8C15-8E84-EF44-FFD8553CB7F2}"/>
              </a:ext>
            </a:extLst>
          </p:cNvPr>
          <p:cNvSpPr txBox="1"/>
          <p:nvPr/>
        </p:nvSpPr>
        <p:spPr>
          <a:xfrm>
            <a:off x="5958973" y="3350798"/>
            <a:ext cx="2042671" cy="366851"/>
          </a:xfrm>
          <a:prstGeom prst="rect">
            <a:avLst/>
          </a:prstGeom>
        </p:spPr>
        <p:txBody>
          <a:bodyPr vert="horz" wrap="square" lIns="0" tIns="86062" rIns="0" bIns="0" rtlCol="0">
            <a:spAutoFit/>
          </a:bodyPr>
          <a:lstStyle/>
          <a:p>
            <a:pPr marL="312191" algn="ctr">
              <a:spcBef>
                <a:spcPts val="678"/>
              </a:spcBef>
            </a:pPr>
            <a:r>
              <a:rPr sz="1819" b="1" spc="-30" dirty="0">
                <a:latin typeface="Times New Roman"/>
                <a:cs typeface="Times New Roman"/>
              </a:rPr>
              <a:t>E</a:t>
            </a:r>
            <a:r>
              <a:rPr sz="1944" spc="-44" baseline="-19493" dirty="0">
                <a:latin typeface="Cambria"/>
                <a:cs typeface="Cambria"/>
              </a:rPr>
              <a:t>3</a:t>
            </a:r>
            <a:endParaRPr sz="1944" baseline="-19493" dirty="0">
              <a:latin typeface="Cambria"/>
              <a:cs typeface="Cambria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C5E17C-0D3A-8A44-44A5-14D665EB53C4}"/>
              </a:ext>
            </a:extLst>
          </p:cNvPr>
          <p:cNvSpPr txBox="1"/>
          <p:nvPr/>
        </p:nvSpPr>
        <p:spPr>
          <a:xfrm>
            <a:off x="3824830" y="2572722"/>
            <a:ext cx="614274" cy="1147664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364">
              <a:latin typeface="Times New Roman"/>
              <a:cs typeface="Times New Roman"/>
            </a:endParaRPr>
          </a:p>
          <a:p>
            <a:pPr marL="75665">
              <a:spcBef>
                <a:spcPts val="2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22" name="object 17">
            <a:extLst>
              <a:ext uri="{FF2B5EF4-FFF2-40B4-BE49-F238E27FC236}">
                <a16:creationId xmlns:a16="http://schemas.microsoft.com/office/drawing/2014/main" id="{13FE977C-E675-C257-5E31-3B59F0751B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728" y="2617479"/>
            <a:ext cx="329432" cy="173279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B478B86E-C463-D45D-B71F-3DBF87A77F55}"/>
              </a:ext>
            </a:extLst>
          </p:cNvPr>
          <p:cNvSpPr txBox="1"/>
          <p:nvPr/>
        </p:nvSpPr>
        <p:spPr>
          <a:xfrm>
            <a:off x="1612313" y="2572721"/>
            <a:ext cx="1180608" cy="11843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 dirty="0">
              <a:latin typeface="Times New Roman"/>
              <a:cs typeface="Times New Roman"/>
            </a:endParaRPr>
          </a:p>
          <a:p>
            <a:pPr marL="239702" marR="219486" indent="-17039">
              <a:lnSpc>
                <a:spcPts val="1387"/>
              </a:lnSpc>
              <a:spcBef>
                <a:spcPts val="1203"/>
              </a:spcBef>
            </a:pPr>
            <a:r>
              <a:rPr sz="1410" spc="23" dirty="0">
                <a:solidFill>
                  <a:srgbClr val="FFFFFF"/>
                </a:solidFill>
                <a:latin typeface="Arial MT"/>
                <a:cs typeface="Arial MT"/>
              </a:rPr>
              <a:t>Retrieval  </a:t>
            </a: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66F894C-A80B-2E9F-EFD5-EDEC8B21E3A4}"/>
              </a:ext>
            </a:extLst>
          </p:cNvPr>
          <p:cNvSpPr txBox="1"/>
          <p:nvPr/>
        </p:nvSpPr>
        <p:spPr>
          <a:xfrm>
            <a:off x="1333534" y="2672988"/>
            <a:ext cx="94437" cy="105247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23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14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D84A4308-874F-A63A-D317-4AFBF513E153}"/>
              </a:ext>
            </a:extLst>
          </p:cNvPr>
          <p:cNvSpPr/>
          <p:nvPr/>
        </p:nvSpPr>
        <p:spPr>
          <a:xfrm>
            <a:off x="2861162" y="2634659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6"/>
                </a:lnTo>
                <a:lnTo>
                  <a:pt x="0" y="196914"/>
                </a:lnTo>
                <a:lnTo>
                  <a:pt x="480" y="222992"/>
                </a:lnTo>
                <a:lnTo>
                  <a:pt x="5405" y="274466"/>
                </a:lnTo>
                <a:lnTo>
                  <a:pt x="25301" y="322303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3"/>
                </a:lnTo>
                <a:lnTo>
                  <a:pt x="1153038" y="274466"/>
                </a:lnTo>
                <a:lnTo>
                  <a:pt x="1157964" y="222992"/>
                </a:lnTo>
                <a:lnTo>
                  <a:pt x="1158444" y="196914"/>
                </a:lnTo>
                <a:lnTo>
                  <a:pt x="1157964" y="170836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A278952-B9D9-D4CC-6ECB-7F209B7D7C1D}"/>
              </a:ext>
            </a:extLst>
          </p:cNvPr>
          <p:cNvSpPr/>
          <p:nvPr/>
        </p:nvSpPr>
        <p:spPr>
          <a:xfrm>
            <a:off x="2861162" y="3106075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CACF298-B5EF-6AE8-5B1C-23080AA3757B}"/>
              </a:ext>
            </a:extLst>
          </p:cNvPr>
          <p:cNvSpPr/>
          <p:nvPr/>
        </p:nvSpPr>
        <p:spPr>
          <a:xfrm>
            <a:off x="2861162" y="3555100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4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6"/>
                </a:lnTo>
                <a:lnTo>
                  <a:pt x="5405" y="119363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3"/>
                </a:lnTo>
                <a:lnTo>
                  <a:pt x="1133142" y="71526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97354E72-72EC-E422-A702-DF901A6F80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270" y="3101304"/>
            <a:ext cx="329432" cy="173279"/>
          </a:xfrm>
          <a:prstGeom prst="rect">
            <a:avLst/>
          </a:prstGeom>
        </p:spPr>
      </p:pic>
      <p:pic>
        <p:nvPicPr>
          <p:cNvPr id="29" name="object 24">
            <a:extLst>
              <a:ext uri="{FF2B5EF4-FFF2-40B4-BE49-F238E27FC236}">
                <a16:creationId xmlns:a16="http://schemas.microsoft.com/office/drawing/2014/main" id="{DCB297ED-4868-252A-082F-7F8B7361F1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1270" y="3558090"/>
            <a:ext cx="329432" cy="173279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6445A66C-B381-6024-A5D0-DBA4C92E4364}"/>
              </a:ext>
            </a:extLst>
          </p:cNvPr>
          <p:cNvSpPr txBox="1"/>
          <p:nvPr/>
        </p:nvSpPr>
        <p:spPr>
          <a:xfrm>
            <a:off x="4500866" y="2537544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1	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9825932-E942-B781-5CF0-A3DC9D5AD63A}"/>
              </a:ext>
            </a:extLst>
          </p:cNvPr>
          <p:cNvSpPr txBox="1"/>
          <p:nvPr/>
        </p:nvSpPr>
        <p:spPr>
          <a:xfrm>
            <a:off x="4500866" y="2998290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2	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84A8DD1-EACC-3AB0-03AC-B245114D24D4}"/>
              </a:ext>
            </a:extLst>
          </p:cNvPr>
          <p:cNvSpPr txBox="1"/>
          <p:nvPr/>
        </p:nvSpPr>
        <p:spPr>
          <a:xfrm>
            <a:off x="4500866" y="3448103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 dirty="0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3	3</a:t>
            </a:r>
            <a:endParaRPr sz="1296" dirty="0">
              <a:latin typeface="Cambria"/>
              <a:cs typeface="Cambria"/>
            </a:endParaRPr>
          </a:p>
        </p:txBody>
      </p:sp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1803B25-2DDA-0C55-1F73-61D9FE97F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097" y="3799872"/>
            <a:ext cx="2256937" cy="1035376"/>
          </a:xfrm>
          <a:prstGeom prst="rect">
            <a:avLst/>
          </a:prstGeom>
        </p:spPr>
      </p:pic>
      <p:sp>
        <p:nvSpPr>
          <p:cNvPr id="35" name="Google Shape;138;g1501cc781cf_0_0">
            <a:extLst>
              <a:ext uri="{FF2B5EF4-FFF2-40B4-BE49-F238E27FC236}">
                <a16:creationId xmlns:a16="http://schemas.microsoft.com/office/drawing/2014/main" id="{06A5A073-9121-10B1-5B95-1C13550A26DF}"/>
              </a:ext>
            </a:extLst>
          </p:cNvPr>
          <p:cNvSpPr txBox="1"/>
          <p:nvPr/>
        </p:nvSpPr>
        <p:spPr>
          <a:xfrm>
            <a:off x="5845181" y="-1048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559512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6674" y="1998461"/>
            <a:ext cx="4375874" cy="1954299"/>
            <a:chOff x="3444044" y="4394146"/>
            <a:chExt cx="9621520" cy="4297045"/>
          </a:xfrm>
        </p:grpSpPr>
        <p:sp>
          <p:nvSpPr>
            <p:cNvPr id="3" name="object 3"/>
            <p:cNvSpPr/>
            <p:nvPr/>
          </p:nvSpPr>
          <p:spPr>
            <a:xfrm>
              <a:off x="7593724" y="4394146"/>
              <a:ext cx="5471795" cy="4297045"/>
            </a:xfrm>
            <a:custGeom>
              <a:avLst/>
              <a:gdLst/>
              <a:ahLst/>
              <a:cxnLst/>
              <a:rect l="l" t="t" r="r" b="b"/>
              <a:pathLst>
                <a:path w="5471794" h="4297045">
                  <a:moveTo>
                    <a:pt x="5471678" y="0"/>
                  </a:moveTo>
                  <a:lnTo>
                    <a:pt x="0" y="0"/>
                  </a:lnTo>
                  <a:lnTo>
                    <a:pt x="0" y="4296561"/>
                  </a:lnTo>
                  <a:lnTo>
                    <a:pt x="5471678" y="4296561"/>
                  </a:lnTo>
                  <a:lnTo>
                    <a:pt x="5471678" y="0"/>
                  </a:lnTo>
                  <a:close/>
                </a:path>
              </a:pathLst>
            </a:custGeom>
            <a:solidFill>
              <a:srgbClr val="FFFC6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" name="object 4"/>
            <p:cNvSpPr/>
            <p:nvPr/>
          </p:nvSpPr>
          <p:spPr>
            <a:xfrm>
              <a:off x="3444044" y="4415928"/>
              <a:ext cx="1903095" cy="4253230"/>
            </a:xfrm>
            <a:custGeom>
              <a:avLst/>
              <a:gdLst/>
              <a:ahLst/>
              <a:cxnLst/>
              <a:rect l="l" t="t" r="r" b="b"/>
              <a:pathLst>
                <a:path w="1903095" h="4253230">
                  <a:moveTo>
                    <a:pt x="1902487" y="0"/>
                  </a:moveTo>
                  <a:lnTo>
                    <a:pt x="0" y="0"/>
                  </a:lnTo>
                  <a:lnTo>
                    <a:pt x="0" y="4252999"/>
                  </a:lnTo>
                  <a:lnTo>
                    <a:pt x="1902487" y="4252999"/>
                  </a:lnTo>
                  <a:lnTo>
                    <a:pt x="190248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A834BD1-7626-6D5B-25F9-8F60989C64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792386" y="2856337"/>
            <a:ext cx="41384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2387" y="2220243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2387" y="2944410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2387" y="3668577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80737" y="2142975"/>
            <a:ext cx="865529" cy="1340891"/>
          </a:xfrm>
          <a:custGeom>
            <a:avLst/>
            <a:gdLst/>
            <a:ahLst/>
            <a:cxnLst/>
            <a:rect l="l" t="t" r="r" b="b"/>
            <a:pathLst>
              <a:path w="1903095" h="2948304">
                <a:moveTo>
                  <a:pt x="1902487" y="0"/>
                </a:moveTo>
                <a:lnTo>
                  <a:pt x="0" y="0"/>
                </a:lnTo>
                <a:lnTo>
                  <a:pt x="0" y="2948209"/>
                </a:lnTo>
                <a:lnTo>
                  <a:pt x="1902487" y="294820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3882923" y="2695690"/>
            <a:ext cx="460922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123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TTN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96079" y="2142975"/>
            <a:ext cx="865529" cy="1340891"/>
          </a:xfrm>
          <a:custGeom>
            <a:avLst/>
            <a:gdLst/>
            <a:ahLst/>
            <a:cxnLst/>
            <a:rect l="l" t="t" r="r" b="b"/>
            <a:pathLst>
              <a:path w="1903095" h="2948304">
                <a:moveTo>
                  <a:pt x="1902487" y="0"/>
                </a:moveTo>
                <a:lnTo>
                  <a:pt x="0" y="0"/>
                </a:lnTo>
                <a:lnTo>
                  <a:pt x="0" y="2948209"/>
                </a:lnTo>
                <a:lnTo>
                  <a:pt x="1902487" y="294820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 txBox="1"/>
          <p:nvPr/>
        </p:nvSpPr>
        <p:spPr>
          <a:xfrm>
            <a:off x="5050293" y="2695690"/>
            <a:ext cx="356955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FFN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28511" y="2008367"/>
            <a:ext cx="865529" cy="1934372"/>
          </a:xfrm>
          <a:custGeom>
            <a:avLst/>
            <a:gdLst/>
            <a:ahLst/>
            <a:cxnLst/>
            <a:rect l="l" t="t" r="r" b="b"/>
            <a:pathLst>
              <a:path w="1903094" h="4253230">
                <a:moveTo>
                  <a:pt x="1902487" y="0"/>
                </a:moveTo>
                <a:lnTo>
                  <a:pt x="0" y="0"/>
                </a:lnTo>
                <a:lnTo>
                  <a:pt x="0" y="4252999"/>
                </a:lnTo>
                <a:lnTo>
                  <a:pt x="1902487" y="425299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 txBox="1"/>
          <p:nvPr/>
        </p:nvSpPr>
        <p:spPr>
          <a:xfrm>
            <a:off x="7207350" y="2856337"/>
            <a:ext cx="50770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190" y="1902629"/>
            <a:ext cx="6756774" cy="214866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542155" y="3633989"/>
            <a:ext cx="2312120" cy="27115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1728" spc="-52" dirty="0">
                <a:latin typeface="Arial MT"/>
                <a:cs typeface="Arial MT"/>
              </a:rPr>
              <a:t>Transformers</a:t>
            </a:r>
            <a:r>
              <a:rPr sz="1728" spc="-16" dirty="0">
                <a:latin typeface="Arial MT"/>
                <a:cs typeface="Arial MT"/>
              </a:rPr>
              <a:t> </a:t>
            </a:r>
            <a:r>
              <a:rPr sz="1728" spc="-9" dirty="0">
                <a:latin typeface="Arial MT"/>
                <a:cs typeface="Arial MT"/>
              </a:rPr>
              <a:t>blocks</a:t>
            </a:r>
            <a:r>
              <a:rPr sz="1728" spc="-14" dirty="0">
                <a:latin typeface="Arial MT"/>
                <a:cs typeface="Arial MT"/>
              </a:rPr>
              <a:t> </a:t>
            </a:r>
            <a:r>
              <a:rPr sz="1728" spc="-107" dirty="0">
                <a:latin typeface="Arial MT"/>
                <a:cs typeface="Arial MT"/>
              </a:rPr>
              <a:t>(x</a:t>
            </a:r>
            <a:r>
              <a:rPr sz="1728" b="1" i="1" spc="-107" dirty="0"/>
              <a:t>L</a:t>
            </a:r>
            <a:r>
              <a:rPr sz="1728" spc="-107" dirty="0">
                <a:latin typeface="Arial MT"/>
                <a:cs typeface="Arial MT"/>
              </a:rPr>
              <a:t>)</a:t>
            </a:r>
            <a:endParaRPr sz="1728">
              <a:latin typeface="Arial MT"/>
              <a:cs typeface="Arial M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6CF2BA0-8D28-A0D2-6DD0-A108FF46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Decoder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6089" y="1998461"/>
            <a:ext cx="3184291" cy="1954299"/>
          </a:xfrm>
          <a:custGeom>
            <a:avLst/>
            <a:gdLst/>
            <a:ahLst/>
            <a:cxnLst/>
            <a:rect l="l" t="t" r="r" b="b"/>
            <a:pathLst>
              <a:path w="7001509" h="4297045">
                <a:moveTo>
                  <a:pt x="7001414" y="0"/>
                </a:moveTo>
                <a:lnTo>
                  <a:pt x="0" y="0"/>
                </a:lnTo>
                <a:lnTo>
                  <a:pt x="0" y="4296561"/>
                </a:lnTo>
                <a:lnTo>
                  <a:pt x="7001414" y="4296561"/>
                </a:lnTo>
                <a:lnTo>
                  <a:pt x="7001414" y="0"/>
                </a:lnTo>
                <a:close/>
              </a:path>
            </a:pathLst>
          </a:custGeom>
          <a:solidFill>
            <a:srgbClr val="FFFC66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 txBox="1"/>
          <p:nvPr/>
        </p:nvSpPr>
        <p:spPr>
          <a:xfrm>
            <a:off x="4539419" y="2888962"/>
            <a:ext cx="3176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9"/>
              </a:lnSpc>
            </a:pPr>
            <a:r>
              <a:rPr sz="1114" spc="27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endParaRPr sz="1114">
              <a:latin typeface="Arial MT"/>
              <a:cs typeface="Arial MT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2AA7F6A-0E56-E333-03EC-D0B90F811E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1566675" y="2008367"/>
            <a:ext cx="865529" cy="1934372"/>
          </a:xfrm>
          <a:custGeom>
            <a:avLst/>
            <a:gdLst/>
            <a:ahLst/>
            <a:cxnLst/>
            <a:rect l="l" t="t" r="r" b="b"/>
            <a:pathLst>
              <a:path w="1903095" h="4253230">
                <a:moveTo>
                  <a:pt x="1902487" y="0"/>
                </a:moveTo>
                <a:lnTo>
                  <a:pt x="0" y="0"/>
                </a:lnTo>
                <a:lnTo>
                  <a:pt x="0" y="4252999"/>
                </a:lnTo>
                <a:lnTo>
                  <a:pt x="1902487" y="425299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 txBox="1"/>
          <p:nvPr/>
        </p:nvSpPr>
        <p:spPr>
          <a:xfrm>
            <a:off x="1792386" y="2856337"/>
            <a:ext cx="41384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2387" y="2220243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2387" y="2944410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2387" y="3668577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7426" y="2142974"/>
            <a:ext cx="865529" cy="1342913"/>
          </a:xfrm>
          <a:custGeom>
            <a:avLst/>
            <a:gdLst/>
            <a:ahLst/>
            <a:cxnLst/>
            <a:rect l="l" t="t" r="r" b="b"/>
            <a:pathLst>
              <a:path w="1903095" h="2952750">
                <a:moveTo>
                  <a:pt x="1902487" y="0"/>
                </a:moveTo>
                <a:lnTo>
                  <a:pt x="0" y="0"/>
                </a:lnTo>
                <a:lnTo>
                  <a:pt x="0" y="2952447"/>
                </a:lnTo>
                <a:lnTo>
                  <a:pt x="1902487" y="2952447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3449611" y="2695690"/>
            <a:ext cx="460922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123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TTN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5587" y="2142974"/>
            <a:ext cx="865529" cy="1342913"/>
          </a:xfrm>
          <a:custGeom>
            <a:avLst/>
            <a:gdLst/>
            <a:ahLst/>
            <a:cxnLst/>
            <a:rect l="l" t="t" r="r" b="b"/>
            <a:pathLst>
              <a:path w="1903095" h="2952750">
                <a:moveTo>
                  <a:pt x="1902487" y="0"/>
                </a:moveTo>
                <a:lnTo>
                  <a:pt x="0" y="0"/>
                </a:lnTo>
                <a:lnTo>
                  <a:pt x="0" y="2952447"/>
                </a:lnTo>
                <a:lnTo>
                  <a:pt x="1902487" y="2952447"/>
                </a:lnTo>
                <a:lnTo>
                  <a:pt x="190248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 txBox="1"/>
          <p:nvPr/>
        </p:nvSpPr>
        <p:spPr>
          <a:xfrm>
            <a:off x="4501432" y="2695690"/>
            <a:ext cx="393632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9" dirty="0">
                <a:solidFill>
                  <a:srgbClr val="FFFFFF"/>
                </a:solidFill>
                <a:latin typeface="Arial MT"/>
                <a:cs typeface="Arial MT"/>
              </a:rPr>
              <a:t>CCA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83749" y="2142974"/>
            <a:ext cx="865529" cy="1342913"/>
          </a:xfrm>
          <a:custGeom>
            <a:avLst/>
            <a:gdLst/>
            <a:ahLst/>
            <a:cxnLst/>
            <a:rect l="l" t="t" r="r" b="b"/>
            <a:pathLst>
              <a:path w="1903094" h="2952750">
                <a:moveTo>
                  <a:pt x="1902487" y="0"/>
                </a:moveTo>
                <a:lnTo>
                  <a:pt x="0" y="0"/>
                </a:lnTo>
                <a:lnTo>
                  <a:pt x="0" y="2952447"/>
                </a:lnTo>
                <a:lnTo>
                  <a:pt x="1902487" y="2952447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 txBox="1"/>
          <p:nvPr/>
        </p:nvSpPr>
        <p:spPr>
          <a:xfrm>
            <a:off x="5537963" y="2695690"/>
            <a:ext cx="356955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FFN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28511" y="2008367"/>
            <a:ext cx="865529" cy="1934372"/>
          </a:xfrm>
          <a:custGeom>
            <a:avLst/>
            <a:gdLst/>
            <a:ahLst/>
            <a:cxnLst/>
            <a:rect l="l" t="t" r="r" b="b"/>
            <a:pathLst>
              <a:path w="1903094" h="4253230">
                <a:moveTo>
                  <a:pt x="1902487" y="0"/>
                </a:moveTo>
                <a:lnTo>
                  <a:pt x="0" y="0"/>
                </a:lnTo>
                <a:lnTo>
                  <a:pt x="0" y="4252999"/>
                </a:lnTo>
                <a:lnTo>
                  <a:pt x="1902487" y="425299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7" name="object 17"/>
          <p:cNvSpPr txBox="1"/>
          <p:nvPr/>
        </p:nvSpPr>
        <p:spPr>
          <a:xfrm>
            <a:off x="7207350" y="2856337"/>
            <a:ext cx="50770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190" y="1724155"/>
            <a:ext cx="6755873" cy="242237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898980" y="4268551"/>
            <a:ext cx="3598717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2092" spc="-93" dirty="0">
                <a:solidFill>
                  <a:srgbClr val="EF5FA7"/>
                </a:solidFill>
                <a:latin typeface="Arial MT"/>
                <a:cs typeface="Arial MT"/>
              </a:rPr>
              <a:t>Chun</a:t>
            </a:r>
            <a:r>
              <a:rPr sz="2092" spc="-104" dirty="0">
                <a:solidFill>
                  <a:srgbClr val="EF5FA7"/>
                </a:solidFill>
                <a:latin typeface="Arial MT"/>
                <a:cs typeface="Arial MT"/>
              </a:rPr>
              <a:t>k</a:t>
            </a:r>
            <a:r>
              <a:rPr sz="2092" spc="-127" dirty="0">
                <a:solidFill>
                  <a:srgbClr val="EF5FA7"/>
                </a:solidFill>
                <a:latin typeface="Arial MT"/>
                <a:cs typeface="Arial MT"/>
              </a:rPr>
              <a:t>ed</a:t>
            </a:r>
            <a:r>
              <a:rPr sz="2092" dirty="0">
                <a:solidFill>
                  <a:srgbClr val="EF5FA7"/>
                </a:solidFill>
                <a:latin typeface="Arial MT"/>
                <a:cs typeface="Arial MT"/>
              </a:rPr>
              <a:t> </a:t>
            </a:r>
            <a:r>
              <a:rPr sz="2092" spc="-25" dirty="0">
                <a:solidFill>
                  <a:srgbClr val="EF5FA7"/>
                </a:solidFill>
                <a:latin typeface="Arial MT"/>
                <a:cs typeface="Arial MT"/>
              </a:rPr>
              <a:t>C</a:t>
            </a:r>
            <a:r>
              <a:rPr sz="2092" spc="82" dirty="0">
                <a:solidFill>
                  <a:srgbClr val="EF5FA7"/>
                </a:solidFill>
                <a:latin typeface="Arial MT"/>
                <a:cs typeface="Arial MT"/>
              </a:rPr>
              <a:t>r</a:t>
            </a:r>
            <a:r>
              <a:rPr sz="2092" spc="-7" dirty="0">
                <a:solidFill>
                  <a:srgbClr val="EF5FA7"/>
                </a:solidFill>
                <a:latin typeface="Arial MT"/>
                <a:cs typeface="Arial MT"/>
              </a:rPr>
              <a:t>o</a:t>
            </a:r>
            <a:r>
              <a:rPr sz="2092" spc="-239" dirty="0">
                <a:solidFill>
                  <a:srgbClr val="EF5FA7"/>
                </a:solidFill>
                <a:latin typeface="Arial MT"/>
                <a:cs typeface="Arial MT"/>
              </a:rPr>
              <a:t>ss</a:t>
            </a:r>
            <a:r>
              <a:rPr sz="2092" spc="-209" dirty="0">
                <a:solidFill>
                  <a:srgbClr val="EF5FA7"/>
                </a:solidFill>
                <a:latin typeface="Arial MT"/>
                <a:cs typeface="Arial MT"/>
              </a:rPr>
              <a:t> </a:t>
            </a:r>
            <a:r>
              <a:rPr sz="2092" spc="11" dirty="0">
                <a:solidFill>
                  <a:srgbClr val="EF5FA7"/>
                </a:solidFill>
                <a:latin typeface="Arial MT"/>
                <a:cs typeface="Arial MT"/>
              </a:rPr>
              <a:t>Attenti</a:t>
            </a:r>
            <a:r>
              <a:rPr sz="2092" spc="-7" dirty="0">
                <a:solidFill>
                  <a:srgbClr val="EF5FA7"/>
                </a:solidFill>
                <a:latin typeface="Arial MT"/>
                <a:cs typeface="Arial MT"/>
              </a:rPr>
              <a:t>o</a:t>
            </a:r>
            <a:r>
              <a:rPr sz="2092" spc="-114" dirty="0">
                <a:solidFill>
                  <a:srgbClr val="EF5FA7"/>
                </a:solidFill>
                <a:latin typeface="Arial MT"/>
                <a:cs typeface="Arial MT"/>
              </a:rPr>
              <a:t>n</a:t>
            </a:r>
            <a:r>
              <a:rPr sz="2092" dirty="0">
                <a:solidFill>
                  <a:srgbClr val="EF5FA7"/>
                </a:solidFill>
                <a:latin typeface="Arial MT"/>
                <a:cs typeface="Arial MT"/>
              </a:rPr>
              <a:t> </a:t>
            </a:r>
            <a:r>
              <a:rPr sz="2092" spc="-20" dirty="0">
                <a:solidFill>
                  <a:srgbClr val="EF5FA7"/>
                </a:solidFill>
                <a:latin typeface="Arial MT"/>
                <a:cs typeface="Arial MT"/>
              </a:rPr>
              <a:t>(</a:t>
            </a:r>
            <a:r>
              <a:rPr sz="2092" spc="-25" dirty="0">
                <a:solidFill>
                  <a:srgbClr val="EF5FA7"/>
                </a:solidFill>
                <a:latin typeface="Arial MT"/>
                <a:cs typeface="Arial MT"/>
              </a:rPr>
              <a:t>C</a:t>
            </a:r>
            <a:r>
              <a:rPr sz="2092" spc="25" dirty="0">
                <a:solidFill>
                  <a:srgbClr val="EF5FA7"/>
                </a:solidFill>
                <a:latin typeface="Arial MT"/>
                <a:cs typeface="Arial MT"/>
              </a:rPr>
              <a:t>C</a:t>
            </a:r>
            <a:r>
              <a:rPr sz="2092" spc="-7" dirty="0">
                <a:solidFill>
                  <a:srgbClr val="EF5FA7"/>
                </a:solidFill>
                <a:latin typeface="Arial MT"/>
                <a:cs typeface="Arial MT"/>
              </a:rPr>
              <a:t>A)</a:t>
            </a:r>
            <a:endParaRPr sz="2092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73592" y="3633989"/>
            <a:ext cx="1849465" cy="27115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1728" b="1" spc="-9" dirty="0"/>
              <a:t>RETRO</a:t>
            </a:r>
            <a:r>
              <a:rPr sz="1728" b="1" spc="-16" dirty="0"/>
              <a:t> </a:t>
            </a:r>
            <a:r>
              <a:rPr sz="1728" spc="-9" dirty="0">
                <a:latin typeface="Arial MT"/>
                <a:cs typeface="Arial MT"/>
              </a:rPr>
              <a:t>blocks</a:t>
            </a:r>
            <a:r>
              <a:rPr sz="1728" spc="-14" dirty="0">
                <a:latin typeface="Arial MT"/>
                <a:cs typeface="Arial MT"/>
              </a:rPr>
              <a:t> </a:t>
            </a:r>
            <a:r>
              <a:rPr sz="1728" spc="-107" dirty="0">
                <a:latin typeface="Arial MT"/>
                <a:cs typeface="Arial MT"/>
              </a:rPr>
              <a:t>(x</a:t>
            </a:r>
            <a:r>
              <a:rPr sz="1728" b="1" i="1" spc="-107" dirty="0"/>
              <a:t>L</a:t>
            </a:r>
            <a:r>
              <a:rPr sz="1728" spc="-107" dirty="0">
                <a:latin typeface="Arial MT"/>
                <a:cs typeface="Arial MT"/>
              </a:rPr>
              <a:t>)</a:t>
            </a:r>
            <a:endParaRPr sz="1728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27063" y="1290018"/>
            <a:ext cx="1342335" cy="400742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7328">
              <a:spcBef>
                <a:spcPts val="41"/>
              </a:spcBef>
              <a:tabLst>
                <a:tab pos="504530" algn="l"/>
                <a:tab pos="991732" algn="l"/>
              </a:tabLst>
            </a:pPr>
            <a:r>
              <a:rPr sz="2570" b="1" spc="-50" dirty="0">
                <a:latin typeface="Times New Roman"/>
                <a:cs typeface="Times New Roman"/>
              </a:rPr>
              <a:t>E</a:t>
            </a:r>
            <a:r>
              <a:rPr sz="2729" spc="-75" baseline="-18750" dirty="0">
                <a:latin typeface="Cambria"/>
                <a:cs typeface="Cambria"/>
              </a:rPr>
              <a:t>1	</a:t>
            </a:r>
            <a:r>
              <a:rPr sz="2570" b="1" spc="-50" dirty="0">
                <a:latin typeface="Times New Roman"/>
                <a:cs typeface="Times New Roman"/>
              </a:rPr>
              <a:t>E</a:t>
            </a:r>
            <a:r>
              <a:rPr sz="2729" spc="-75" baseline="-18750" dirty="0">
                <a:latin typeface="Cambria"/>
                <a:cs typeface="Cambria"/>
              </a:rPr>
              <a:t>2	</a:t>
            </a:r>
            <a:r>
              <a:rPr sz="2570" b="1" spc="-50" dirty="0">
                <a:latin typeface="Times New Roman"/>
                <a:cs typeface="Times New Roman"/>
              </a:rPr>
              <a:t>E</a:t>
            </a:r>
            <a:r>
              <a:rPr sz="2729" spc="-75" baseline="-19444" dirty="0">
                <a:latin typeface="Cambria"/>
                <a:cs typeface="Cambria"/>
              </a:rPr>
              <a:t>3</a:t>
            </a:r>
            <a:endParaRPr sz="2729" baseline="-19444">
              <a:latin typeface="Cambria"/>
              <a:cs typeface="Cambria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B919EDE-FBA2-AB59-DEF5-B64A05C9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Decoder with IR Embeddings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9333FD0-17F2-796E-2E60-70FFCC2ED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91" y="1492971"/>
            <a:ext cx="8431125" cy="23672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98456" y="4313217"/>
            <a:ext cx="5853078" cy="352623"/>
          </a:xfrm>
          <a:custGeom>
            <a:avLst/>
            <a:gdLst/>
            <a:ahLst/>
            <a:cxnLst/>
            <a:rect l="l" t="t" r="r" b="b"/>
            <a:pathLst>
              <a:path w="12869544" h="775334">
                <a:moveTo>
                  <a:pt x="12691700" y="0"/>
                </a:moveTo>
                <a:lnTo>
                  <a:pt x="177677" y="0"/>
                </a:lnTo>
                <a:lnTo>
                  <a:pt x="142320" y="136"/>
                </a:lnTo>
                <a:lnTo>
                  <a:pt x="91158" y="3673"/>
                </a:lnTo>
                <a:lnTo>
                  <a:pt x="52145" y="19203"/>
                </a:lnTo>
                <a:lnTo>
                  <a:pt x="19203" y="52145"/>
                </a:lnTo>
                <a:lnTo>
                  <a:pt x="3673" y="91158"/>
                </a:lnTo>
                <a:lnTo>
                  <a:pt x="136" y="142319"/>
                </a:lnTo>
                <a:lnTo>
                  <a:pt x="0" y="177676"/>
                </a:lnTo>
                <a:lnTo>
                  <a:pt x="0" y="597190"/>
                </a:lnTo>
                <a:lnTo>
                  <a:pt x="1088" y="661060"/>
                </a:lnTo>
                <a:lnTo>
                  <a:pt x="8706" y="701468"/>
                </a:lnTo>
                <a:lnTo>
                  <a:pt x="33881" y="740985"/>
                </a:lnTo>
                <a:lnTo>
                  <a:pt x="73398" y="766160"/>
                </a:lnTo>
                <a:lnTo>
                  <a:pt x="113806" y="773779"/>
                </a:lnTo>
                <a:lnTo>
                  <a:pt x="177677" y="774867"/>
                </a:lnTo>
                <a:lnTo>
                  <a:pt x="12691700" y="774867"/>
                </a:lnTo>
                <a:lnTo>
                  <a:pt x="12755567" y="773779"/>
                </a:lnTo>
                <a:lnTo>
                  <a:pt x="12795969" y="766160"/>
                </a:lnTo>
                <a:lnTo>
                  <a:pt x="12835493" y="740985"/>
                </a:lnTo>
                <a:lnTo>
                  <a:pt x="12860669" y="701468"/>
                </a:lnTo>
                <a:lnTo>
                  <a:pt x="12868282" y="661060"/>
                </a:lnTo>
                <a:lnTo>
                  <a:pt x="12869370" y="597190"/>
                </a:lnTo>
                <a:lnTo>
                  <a:pt x="12869370" y="177676"/>
                </a:lnTo>
                <a:lnTo>
                  <a:pt x="12868282" y="113806"/>
                </a:lnTo>
                <a:lnTo>
                  <a:pt x="12860669" y="73398"/>
                </a:lnTo>
                <a:lnTo>
                  <a:pt x="12835493" y="33881"/>
                </a:lnTo>
                <a:lnTo>
                  <a:pt x="12795969" y="8706"/>
                </a:lnTo>
                <a:lnTo>
                  <a:pt x="12755567" y="1088"/>
                </a:lnTo>
                <a:lnTo>
                  <a:pt x="12727055" y="136"/>
                </a:lnTo>
                <a:lnTo>
                  <a:pt x="12691700" y="0"/>
                </a:lnTo>
                <a:close/>
              </a:path>
            </a:pathLst>
          </a:custGeom>
          <a:solidFill>
            <a:srgbClr val="FFFC79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 txBox="1"/>
          <p:nvPr/>
        </p:nvSpPr>
        <p:spPr>
          <a:xfrm>
            <a:off x="2096670" y="4342524"/>
            <a:ext cx="5256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84" dirty="0">
                <a:latin typeface="Arial MT"/>
                <a:cs typeface="Arial MT"/>
              </a:rPr>
              <a:t>Significant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6" dirty="0">
                <a:latin typeface="Arial MT"/>
                <a:cs typeface="Arial MT"/>
              </a:rPr>
              <a:t>improvements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00" dirty="0">
                <a:latin typeface="Arial MT"/>
                <a:cs typeface="Arial MT"/>
              </a:rPr>
              <a:t>by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39" dirty="0">
                <a:latin typeface="Arial MT"/>
                <a:cs typeface="Arial MT"/>
              </a:rPr>
              <a:t>retrieving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8" dirty="0">
                <a:latin typeface="Arial MT"/>
                <a:cs typeface="Arial MT"/>
              </a:rPr>
              <a:t>from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89" dirty="0">
                <a:latin typeface="Arial MT"/>
                <a:cs typeface="Arial MT"/>
              </a:rPr>
              <a:t>1.8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11" dirty="0">
                <a:latin typeface="Arial MT"/>
                <a:cs typeface="Arial MT"/>
              </a:rPr>
              <a:t>trillion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4" dirty="0">
                <a:latin typeface="Arial MT"/>
                <a:cs typeface="Arial MT"/>
              </a:rPr>
              <a:t>tokens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3781" y="885884"/>
            <a:ext cx="2191691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Perplexity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: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75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lowe</a:t>
            </a:r>
            <a:r>
              <a:rPr sz="1342" spc="-11" dirty="0">
                <a:solidFill>
                  <a:srgbClr val="CB297B"/>
                </a:solidFill>
                <a:latin typeface="Arial MT"/>
                <a:cs typeface="Arial MT"/>
              </a:rPr>
              <a:t>r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1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18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better</a:t>
            </a:r>
            <a:endParaRPr sz="1342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00330" y="1144183"/>
            <a:ext cx="588860" cy="284466"/>
            <a:chOff x="17370266" y="2515790"/>
            <a:chExt cx="1294765" cy="625475"/>
          </a:xfrm>
        </p:grpSpPr>
        <p:sp>
          <p:nvSpPr>
            <p:cNvPr id="8" name="object 8"/>
            <p:cNvSpPr/>
            <p:nvPr/>
          </p:nvSpPr>
          <p:spPr>
            <a:xfrm>
              <a:off x="17734255" y="2526261"/>
              <a:ext cx="855980" cy="565785"/>
            </a:xfrm>
            <a:custGeom>
              <a:avLst/>
              <a:gdLst/>
              <a:ahLst/>
              <a:cxnLst/>
              <a:rect l="l" t="t" r="r" b="b"/>
              <a:pathLst>
                <a:path w="855980" h="565785">
                  <a:moveTo>
                    <a:pt x="0" y="0"/>
                  </a:moveTo>
                  <a:lnTo>
                    <a:pt x="846836" y="559586"/>
                  </a:lnTo>
                  <a:lnTo>
                    <a:pt x="855572" y="56535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9" name="object 9"/>
            <p:cNvSpPr/>
            <p:nvPr/>
          </p:nvSpPr>
          <p:spPr>
            <a:xfrm>
              <a:off x="18553382" y="3043915"/>
              <a:ext cx="111760" cy="97790"/>
            </a:xfrm>
            <a:custGeom>
              <a:avLst/>
              <a:gdLst/>
              <a:ahLst/>
              <a:cxnLst/>
              <a:rect l="l" t="t" r="r" b="b"/>
              <a:pathLst>
                <a:path w="111759" h="97789">
                  <a:moveTo>
                    <a:pt x="55422" y="0"/>
                  </a:moveTo>
                  <a:lnTo>
                    <a:pt x="0" y="83864"/>
                  </a:lnTo>
                  <a:lnTo>
                    <a:pt x="111577" y="97349"/>
                  </a:lnTo>
                  <a:lnTo>
                    <a:pt x="55422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416130" y="2526261"/>
              <a:ext cx="318135" cy="537845"/>
            </a:xfrm>
            <a:custGeom>
              <a:avLst/>
              <a:gdLst/>
              <a:ahLst/>
              <a:cxnLst/>
              <a:rect l="l" t="t" r="r" b="b"/>
              <a:pathLst>
                <a:path w="318134" h="537844">
                  <a:moveTo>
                    <a:pt x="318125" y="0"/>
                  </a:moveTo>
                  <a:lnTo>
                    <a:pt x="5333" y="528499"/>
                  </a:lnTo>
                  <a:lnTo>
                    <a:pt x="0" y="53750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70266" y="302916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4">
                  <a:moveTo>
                    <a:pt x="7947" y="0"/>
                  </a:moveTo>
                  <a:lnTo>
                    <a:pt x="0" y="112104"/>
                  </a:lnTo>
                  <a:lnTo>
                    <a:pt x="94457" y="51198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03955" y="4820969"/>
            <a:ext cx="128227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42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0738A041-6B52-1F54-6AA9-52B9EEC1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A67608-0357-F9C2-029A-34C2ECC1A3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92978" y="1492971"/>
            <a:ext cx="8558541" cy="2439769"/>
            <a:chOff x="643483" y="3282693"/>
            <a:chExt cx="18818225" cy="536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180" y="3282693"/>
              <a:ext cx="18538067" cy="5204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483" y="8001757"/>
              <a:ext cx="18817645" cy="64516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98456" y="4313217"/>
            <a:ext cx="5853078" cy="352623"/>
          </a:xfrm>
          <a:custGeom>
            <a:avLst/>
            <a:gdLst/>
            <a:ahLst/>
            <a:cxnLst/>
            <a:rect l="l" t="t" r="r" b="b"/>
            <a:pathLst>
              <a:path w="12869544" h="775334">
                <a:moveTo>
                  <a:pt x="12691700" y="0"/>
                </a:moveTo>
                <a:lnTo>
                  <a:pt x="177677" y="0"/>
                </a:lnTo>
                <a:lnTo>
                  <a:pt x="142320" y="136"/>
                </a:lnTo>
                <a:lnTo>
                  <a:pt x="91158" y="3673"/>
                </a:lnTo>
                <a:lnTo>
                  <a:pt x="52145" y="19203"/>
                </a:lnTo>
                <a:lnTo>
                  <a:pt x="19203" y="52145"/>
                </a:lnTo>
                <a:lnTo>
                  <a:pt x="3673" y="91158"/>
                </a:lnTo>
                <a:lnTo>
                  <a:pt x="136" y="142319"/>
                </a:lnTo>
                <a:lnTo>
                  <a:pt x="0" y="177676"/>
                </a:lnTo>
                <a:lnTo>
                  <a:pt x="0" y="597190"/>
                </a:lnTo>
                <a:lnTo>
                  <a:pt x="1088" y="661060"/>
                </a:lnTo>
                <a:lnTo>
                  <a:pt x="8706" y="701468"/>
                </a:lnTo>
                <a:lnTo>
                  <a:pt x="33881" y="740985"/>
                </a:lnTo>
                <a:lnTo>
                  <a:pt x="73398" y="766160"/>
                </a:lnTo>
                <a:lnTo>
                  <a:pt x="113806" y="773779"/>
                </a:lnTo>
                <a:lnTo>
                  <a:pt x="177677" y="774867"/>
                </a:lnTo>
                <a:lnTo>
                  <a:pt x="12691700" y="774867"/>
                </a:lnTo>
                <a:lnTo>
                  <a:pt x="12755567" y="773779"/>
                </a:lnTo>
                <a:lnTo>
                  <a:pt x="12795969" y="766160"/>
                </a:lnTo>
                <a:lnTo>
                  <a:pt x="12835493" y="740985"/>
                </a:lnTo>
                <a:lnTo>
                  <a:pt x="12860669" y="701468"/>
                </a:lnTo>
                <a:lnTo>
                  <a:pt x="12868282" y="661060"/>
                </a:lnTo>
                <a:lnTo>
                  <a:pt x="12869370" y="597190"/>
                </a:lnTo>
                <a:lnTo>
                  <a:pt x="12869370" y="177676"/>
                </a:lnTo>
                <a:lnTo>
                  <a:pt x="12868282" y="113806"/>
                </a:lnTo>
                <a:lnTo>
                  <a:pt x="12860669" y="73398"/>
                </a:lnTo>
                <a:lnTo>
                  <a:pt x="12835493" y="33881"/>
                </a:lnTo>
                <a:lnTo>
                  <a:pt x="12795969" y="8706"/>
                </a:lnTo>
                <a:lnTo>
                  <a:pt x="12755567" y="1088"/>
                </a:lnTo>
                <a:lnTo>
                  <a:pt x="12727055" y="136"/>
                </a:lnTo>
                <a:lnTo>
                  <a:pt x="12691700" y="0"/>
                </a:lnTo>
                <a:close/>
              </a:path>
            </a:pathLst>
          </a:custGeom>
          <a:solidFill>
            <a:srgbClr val="FFFC79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 txBox="1"/>
          <p:nvPr/>
        </p:nvSpPr>
        <p:spPr>
          <a:xfrm>
            <a:off x="2096670" y="4342524"/>
            <a:ext cx="5256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84" dirty="0">
                <a:latin typeface="Arial MT"/>
                <a:cs typeface="Arial MT"/>
              </a:rPr>
              <a:t>Significant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6" dirty="0">
                <a:latin typeface="Arial MT"/>
                <a:cs typeface="Arial MT"/>
              </a:rPr>
              <a:t>improvements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00" dirty="0">
                <a:latin typeface="Arial MT"/>
                <a:cs typeface="Arial MT"/>
              </a:rPr>
              <a:t>by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39" dirty="0">
                <a:latin typeface="Arial MT"/>
                <a:cs typeface="Arial MT"/>
              </a:rPr>
              <a:t>retrieving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8" dirty="0">
                <a:latin typeface="Arial MT"/>
                <a:cs typeface="Arial MT"/>
              </a:rPr>
              <a:t>from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89" dirty="0">
                <a:latin typeface="Arial MT"/>
                <a:cs typeface="Arial MT"/>
              </a:rPr>
              <a:t>1.8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11" dirty="0">
                <a:latin typeface="Arial MT"/>
                <a:cs typeface="Arial MT"/>
              </a:rPr>
              <a:t>trillion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4" dirty="0">
                <a:latin typeface="Arial MT"/>
                <a:cs typeface="Arial MT"/>
              </a:rPr>
              <a:t>tokens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781" y="885884"/>
            <a:ext cx="2191691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Perplexity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: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75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lowe</a:t>
            </a:r>
            <a:r>
              <a:rPr sz="1342" spc="-11" dirty="0">
                <a:solidFill>
                  <a:srgbClr val="CB297B"/>
                </a:solidFill>
                <a:latin typeface="Arial MT"/>
                <a:cs typeface="Arial MT"/>
              </a:rPr>
              <a:t>r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1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18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better</a:t>
            </a:r>
            <a:endParaRPr sz="1342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00330" y="1144183"/>
            <a:ext cx="588860" cy="284466"/>
            <a:chOff x="17370266" y="2515790"/>
            <a:chExt cx="1294765" cy="625475"/>
          </a:xfrm>
        </p:grpSpPr>
        <p:sp>
          <p:nvSpPr>
            <p:cNvPr id="10" name="object 10"/>
            <p:cNvSpPr/>
            <p:nvPr/>
          </p:nvSpPr>
          <p:spPr>
            <a:xfrm>
              <a:off x="17734255" y="2526261"/>
              <a:ext cx="855980" cy="565785"/>
            </a:xfrm>
            <a:custGeom>
              <a:avLst/>
              <a:gdLst/>
              <a:ahLst/>
              <a:cxnLst/>
              <a:rect l="l" t="t" r="r" b="b"/>
              <a:pathLst>
                <a:path w="855980" h="565785">
                  <a:moveTo>
                    <a:pt x="0" y="0"/>
                  </a:moveTo>
                  <a:lnTo>
                    <a:pt x="846836" y="559586"/>
                  </a:lnTo>
                  <a:lnTo>
                    <a:pt x="855572" y="56535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8553382" y="3043915"/>
              <a:ext cx="111760" cy="97790"/>
            </a:xfrm>
            <a:custGeom>
              <a:avLst/>
              <a:gdLst/>
              <a:ahLst/>
              <a:cxnLst/>
              <a:rect l="l" t="t" r="r" b="b"/>
              <a:pathLst>
                <a:path w="111759" h="97789">
                  <a:moveTo>
                    <a:pt x="55422" y="0"/>
                  </a:moveTo>
                  <a:lnTo>
                    <a:pt x="0" y="83864"/>
                  </a:lnTo>
                  <a:lnTo>
                    <a:pt x="111577" y="97349"/>
                  </a:lnTo>
                  <a:lnTo>
                    <a:pt x="55422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16130" y="2526261"/>
              <a:ext cx="318135" cy="537845"/>
            </a:xfrm>
            <a:custGeom>
              <a:avLst/>
              <a:gdLst/>
              <a:ahLst/>
              <a:cxnLst/>
              <a:rect l="l" t="t" r="r" b="b"/>
              <a:pathLst>
                <a:path w="318134" h="537844">
                  <a:moveTo>
                    <a:pt x="318125" y="0"/>
                  </a:moveTo>
                  <a:lnTo>
                    <a:pt x="5333" y="528499"/>
                  </a:lnTo>
                  <a:lnTo>
                    <a:pt x="0" y="53750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370266" y="302916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4">
                  <a:moveTo>
                    <a:pt x="7947" y="0"/>
                  </a:moveTo>
                  <a:lnTo>
                    <a:pt x="0" y="112104"/>
                  </a:lnTo>
                  <a:lnTo>
                    <a:pt x="94457" y="51198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03955" y="4820969"/>
            <a:ext cx="128227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42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CB9EC4E-A066-FA8A-9D48-D81021AB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A905-DB6F-3B66-7391-CD7C7F03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92377" cy="857542"/>
          </a:xfrm>
        </p:spPr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1B05C5-86D9-8C85-7CB8-4B9530E1CBDA}"/>
              </a:ext>
            </a:extLst>
          </p:cNvPr>
          <p:cNvSpPr txBox="1"/>
          <p:nvPr/>
        </p:nvSpPr>
        <p:spPr>
          <a:xfrm>
            <a:off x="1058138" y="1830388"/>
            <a:ext cx="1144962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20" dirty="0">
                <a:latin typeface="Arial MT"/>
                <a:cs typeface="Arial MT"/>
              </a:rPr>
              <a:t>Chunks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Tokens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Others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9FB9E-B73F-B1C7-B232-1EAF8D506FD5}"/>
              </a:ext>
            </a:extLst>
          </p:cNvPr>
          <p:cNvSpPr txBox="1"/>
          <p:nvPr/>
        </p:nvSpPr>
        <p:spPr>
          <a:xfrm>
            <a:off x="767588" y="1406904"/>
            <a:ext cx="163777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4" dirty="0">
                <a:solidFill>
                  <a:srgbClr val="FF9300"/>
                </a:solidFill>
              </a:rPr>
              <a:t>What</a:t>
            </a:r>
            <a:r>
              <a:rPr sz="1637" b="1" spc="-14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07D50-FC10-FAB3-6464-335DA6FF0650}"/>
              </a:ext>
            </a:extLst>
          </p:cNvPr>
          <p:cNvSpPr txBox="1"/>
          <p:nvPr/>
        </p:nvSpPr>
        <p:spPr>
          <a:xfrm>
            <a:off x="3224471" y="1406904"/>
            <a:ext cx="201408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39" dirty="0">
                <a:solidFill>
                  <a:srgbClr val="FF9300"/>
                </a:solidFill>
              </a:rPr>
              <a:t>How</a:t>
            </a:r>
            <a:r>
              <a:rPr sz="1637" b="1" spc="-9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9" dirty="0">
                <a:latin typeface="Arial MT"/>
                <a:cs typeface="Arial MT"/>
              </a:rPr>
              <a:t> </a:t>
            </a:r>
            <a:r>
              <a:rPr sz="1637" spc="-5" dirty="0">
                <a:latin typeface="Arial MT"/>
                <a:cs typeface="Arial MT"/>
              </a:rPr>
              <a:t>use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retrieval?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A80776-FFC3-1F23-177F-3D6185A20BFB}"/>
              </a:ext>
            </a:extLst>
          </p:cNvPr>
          <p:cNvSpPr txBox="1"/>
          <p:nvPr/>
        </p:nvSpPr>
        <p:spPr>
          <a:xfrm>
            <a:off x="6223215" y="1406904"/>
            <a:ext cx="168831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dirty="0">
                <a:solidFill>
                  <a:srgbClr val="FF9300"/>
                </a:solidFill>
              </a:rPr>
              <a:t>When</a:t>
            </a:r>
            <a:r>
              <a:rPr sz="1637" b="1" spc="-16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37F5CD-263F-97CD-8E06-9737B7A7A6C5}"/>
              </a:ext>
            </a:extLst>
          </p:cNvPr>
          <p:cNvSpPr txBox="1"/>
          <p:nvPr/>
        </p:nvSpPr>
        <p:spPr>
          <a:xfrm>
            <a:off x="3214120" y="1830388"/>
            <a:ext cx="2197852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14" dirty="0">
                <a:latin typeface="Arial MT"/>
                <a:cs typeface="Arial MT"/>
              </a:rPr>
              <a:t>Input</a:t>
            </a:r>
            <a:r>
              <a:rPr sz="1637" spc="-18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b="1" spc="-27" dirty="0">
                <a:latin typeface="Arial MT"/>
                <a:cs typeface="Arial MT"/>
              </a:rPr>
              <a:t>Intermediate</a:t>
            </a:r>
            <a:r>
              <a:rPr sz="1637" b="1" spc="-16" dirty="0">
                <a:latin typeface="Arial MT"/>
                <a:cs typeface="Arial MT"/>
              </a:rPr>
              <a:t> </a:t>
            </a:r>
            <a:r>
              <a:rPr sz="1637" b="1" spc="-45" dirty="0">
                <a:latin typeface="Arial MT"/>
                <a:cs typeface="Arial MT"/>
              </a:rPr>
              <a:t>layers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dirty="0">
                <a:latin typeface="Arial MT"/>
                <a:cs typeface="Arial MT"/>
              </a:rPr>
              <a:t>Output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2A6275-D991-4F79-33D3-1D06EDC8D8EE}"/>
              </a:ext>
            </a:extLst>
          </p:cNvPr>
          <p:cNvSpPr txBox="1"/>
          <p:nvPr/>
        </p:nvSpPr>
        <p:spPr>
          <a:xfrm>
            <a:off x="6068540" y="1830388"/>
            <a:ext cx="2469404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Once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b="1" spc="-61" dirty="0">
                <a:latin typeface="Arial MT"/>
                <a:cs typeface="Arial MT"/>
              </a:rPr>
              <a:t>Every</a:t>
            </a:r>
            <a:r>
              <a:rPr sz="1637" b="1" spc="-7" dirty="0">
                <a:latin typeface="Arial MT"/>
                <a:cs typeface="Arial MT"/>
              </a:rPr>
              <a:t> </a:t>
            </a:r>
            <a:r>
              <a:rPr sz="1637" b="1" i="1" spc="-25" dirty="0"/>
              <a:t>n</a:t>
            </a:r>
            <a:r>
              <a:rPr sz="1637" b="1" i="1" spc="-7" dirty="0"/>
              <a:t> </a:t>
            </a:r>
            <a:r>
              <a:rPr sz="1637" b="1" spc="-11" dirty="0">
                <a:latin typeface="Arial MT"/>
                <a:cs typeface="Arial MT"/>
              </a:rPr>
              <a:t>tokens</a:t>
            </a:r>
            <a:r>
              <a:rPr sz="1637" b="1" spc="-5" dirty="0">
                <a:latin typeface="Arial MT"/>
                <a:cs typeface="Arial MT"/>
              </a:rPr>
              <a:t> </a:t>
            </a:r>
            <a:r>
              <a:rPr sz="1637" b="1" spc="-57" dirty="0">
                <a:latin typeface="Arial MT"/>
                <a:cs typeface="Arial MT"/>
              </a:rPr>
              <a:t>(</a:t>
            </a:r>
            <a:r>
              <a:rPr sz="1637" b="1" i="1" spc="-57" dirty="0"/>
              <a:t>n</a:t>
            </a:r>
            <a:r>
              <a:rPr sz="1637" b="1" spc="-57" dirty="0">
                <a:latin typeface="Arial MT"/>
                <a:cs typeface="Arial MT"/>
              </a:rPr>
              <a:t>&gt;1)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7" dirty="0">
                <a:latin typeface="Arial MT"/>
                <a:cs typeface="Arial MT"/>
              </a:rPr>
              <a:t>token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D6AC2EDB-5752-388A-C591-304E2057D37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812540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2A4EF-A443-944C-300D-5D6149F0B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How do you train </a:t>
            </a:r>
            <a:br>
              <a:rPr lang="en-US" sz="4000" dirty="0"/>
            </a:br>
            <a:r>
              <a:rPr lang="en-US" sz="4000" dirty="0"/>
              <a:t>these models? </a:t>
            </a:r>
          </a:p>
        </p:txBody>
      </p:sp>
    </p:spTree>
    <p:extLst>
      <p:ext uri="{BB962C8B-B14F-4D97-AF65-F5344CB8AC3E}">
        <p14:creationId xmlns:p14="http://schemas.microsoft.com/office/powerpoint/2010/main" val="923368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F48B-8560-C2A7-DD13-AD30B81D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End-to-end Training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6D9812-7E71-2046-72A7-38E94A83CD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various ideas in the literature for how to train these models efficiently and in an end-to-end fashion. </a:t>
            </a:r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6F2873E6-4CCF-DD59-C0D5-CA7586FA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146571"/>
            <a:ext cx="7035800" cy="2095500"/>
          </a:xfrm>
          <a:prstGeom prst="rect">
            <a:avLst/>
          </a:prstGeom>
        </p:spPr>
      </p:pic>
      <p:pic>
        <p:nvPicPr>
          <p:cNvPr id="13" name="Picture 1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A81FD69-810B-A224-8203-F31AD84E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58" y="2146571"/>
            <a:ext cx="2165121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6CBDB-7168-29A1-C797-DB365427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886DD183-97C8-EF79-EBD8-C10738E6F3C0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6F81A087-4E5E-F45B-494C-4CC97566DEEC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8DA0C814-F9C5-B6C1-59C6-8CB90AF2F3FA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639775B5-1BD9-5228-EA37-63E643175F60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92B319D0-C434-5978-828B-AF73E8B845DF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F4E5B3DF-0115-A7E2-17FC-570C5FE22E5C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911DE047-2E0B-AB54-0770-83C8713879D8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7D118AEF-C2B2-8BA3-5CD1-602EAF27F636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7D118AEF-C2B2-8BA3-5CD1-602EAF27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B04ED042-153C-44F8-C7FF-7367A933E72E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B9E9283D-CB30-B1D7-2863-493BF4040FCE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4893EB25-B61C-0D37-81A2-26B8C603D67C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BB574F21-0478-855B-73A7-5C16A7626F61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1A0436FF-E4D7-BE1E-F836-4DEADE96444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3A8596D4-D368-3614-7402-CAA70FA2A7A3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208FDF83-93D8-6003-D6D9-C01F2FE2393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2D979233-6A67-FC51-5736-A770D0933E3E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9D8BA907-C738-AAE4-BE69-C3F9BACB0DC4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9D8BA907-C738-AAE4-BE69-C3F9BACB0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6F2AAEF-4076-2830-771C-305A6AB7CFEF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5BA867EF-C6F6-588E-3B13-A2B84E974502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22C82BB8-BC99-861E-265C-E9161AE44C28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0D6932A-B95B-B9FD-9DA5-1618E09895E3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3C891166-3DC7-BF43-BF3E-ED04E4B6EE1B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872A4CF1-B21C-FE24-32CB-281108915B08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AB34F05B-74ED-E9B5-767A-45E495B4E24B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B485F952-864B-68CD-0C77-1B62EAA10117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76544FBD-8809-A4F3-3E96-7EE0FCED5C0F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76544FBD-8809-A4F3-3E96-7EE0FCED5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FF70E33-3534-236C-8F5F-1D74F4E89EAA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766D86A0-B0E6-C74C-0ABA-6FB81A3F88E8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30E44C72-8CAE-0C7D-76F8-FF9E91A5A4EC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9CB3D34A-8E43-CC54-89B9-5C55A3B94BF5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32FF63E4-2324-EA94-9CF6-25790AE39E42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BA52883F-1B2C-DF44-8925-3FD157D65C19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6083317A-CE82-3322-43A7-AEB9E3DE5BE6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095DEA24-920D-7A4B-36B0-DDB786987F90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7A301CB8-5972-B223-12BD-75D41917784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7A301CB8-5972-B223-12BD-75D419177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A87DAF6D-24C9-5E1E-E5B5-3F08D261CC4D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D0F59DD-ED25-4E2F-5802-B0D1CE18DE95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0558387-B407-89F0-11B7-510083468D8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0558387-B407-89F0-11B7-510083468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44B28A0D-E6C8-2753-DDF3-E920FE6F1AB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D4A00953-6291-03B1-9DC5-8EA8521FF5ED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E5CFB891-50A4-BD34-9276-C7A3DEF88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4C895921-B4B7-5AAC-8FF4-5FB7438EFDA4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1AA0EDEB-6756-564B-109C-9AB3B8CD0ABC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93A5251D-3FE3-E0D5-EF57-517A5948B071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51CB5D72-D07F-FC12-B56D-9D285C2CA05A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B02BA29-2D96-DDF8-51DC-49D30A139F8E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3A519D-EAD1-B2DC-7E0C-B64207FD9914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3A519D-EAD1-B2DC-7E0C-B64207FD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4B621F5F-3256-1920-38D0-AC35399AABBC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C7466473-F202-033F-5852-69D5F5B7FAB1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4B022B3D-6085-533A-FCBD-E2963675DEFF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69482EAF-FB63-2E3B-6DA1-2FB2138D58CF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E1C81E2E-D2AA-7526-0EE9-88ED1A3A4B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48CA7085-8901-9C7F-D89C-DB651811F72C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53418163-A911-263B-848A-3EEE2EB9F38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F737A70-5CB8-9FD1-2642-346AFFB2CD60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B511176-3BCD-4713-61E8-4FC0432B8B5A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B511176-3BCD-4713-61E8-4FC0432B8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C0E27C1C-389E-E410-D8F8-AD433B591753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9C5B592E-7B03-5A0F-D825-8E85422D573A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9A99C41E-17D8-541B-3BC0-2FFCE50C7CE4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9C477221-1165-6B9E-10AA-93E7414CF95B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0E1172F8-06D9-17C6-04BD-8116F3C95FBA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D7779448-509B-C016-84D8-90EACDD3B11C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002B87DE-8969-40C8-0C3C-64B53DE8FC4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CF9367A-13B3-113B-3334-A70F1AD48622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05D9318-6153-03EF-BAF8-F4BCF0D8659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05D9318-6153-03EF-BAF8-F4BCF0D8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70584D6C-272E-D553-7E73-CCA82AACFB32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5EA26604-7C81-2972-EC8C-5705418C5D59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420E3855-D36F-3170-4FDD-F49274A8DA02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78F64840-1EF3-F423-FB50-3862084A5964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E8AC2862-7809-C055-47AF-474002C87EF4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3B0E6983-6B5A-894A-A3FE-D133CBE9842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F7569E52-0598-A0EC-C73D-0DABB919794E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E5225011-4759-BD1B-9328-A6F61055527B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BAAAD739-9656-5455-05F2-952FB529C6B7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BAAAD739-9656-5455-05F2-952FB529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1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BCE2969-19BB-B85E-D8F0-78CBC758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93878-0755-F1B8-3CB9-1A28A07A9C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Sine embeddings: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sines and cosines that enable localization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380B8-6DB9-734D-1B8D-0FCEDADE93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9782" y="1760083"/>
            <a:ext cx="3806623" cy="1392667"/>
          </a:xfrm>
          <a:prstGeom prst="rect">
            <a:avLst/>
          </a:prstGeom>
        </p:spPr>
      </p:pic>
      <p:sp>
        <p:nvSpPr>
          <p:cNvPr id="8" name="文字方塊 74">
            <a:extLst>
              <a:ext uri="{FF2B5EF4-FFF2-40B4-BE49-F238E27FC236}">
                <a16:creationId xmlns:a16="http://schemas.microsoft.com/office/drawing/2014/main" id="{2DBEAD77-9D45-4C4C-50D3-433E3288DA53}"/>
              </a:ext>
            </a:extLst>
          </p:cNvPr>
          <p:cNvSpPr txBox="1"/>
          <p:nvPr/>
        </p:nvSpPr>
        <p:spPr>
          <a:xfrm>
            <a:off x="7154250" y="1306692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 </a:t>
            </a:r>
          </a:p>
        </p:txBody>
      </p:sp>
    </p:spTree>
    <p:extLst>
      <p:ext uri="{BB962C8B-B14F-4D97-AF65-F5344CB8AC3E}">
        <p14:creationId xmlns:p14="http://schemas.microsoft.com/office/powerpoint/2010/main" val="51494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15" dirty="0"/>
              <a:t>M</a:t>
            </a:r>
            <a:r>
              <a:rPr spc="10" dirty="0"/>
              <a:t>ain</a:t>
            </a:r>
            <a:r>
              <a:rPr spc="-200" dirty="0"/>
              <a:t> </a:t>
            </a:r>
            <a:r>
              <a:rPr spc="55" dirty="0"/>
              <a:t>t</a:t>
            </a:r>
            <a:r>
              <a:rPr spc="25" dirty="0"/>
              <a:t>a</a:t>
            </a:r>
            <a:r>
              <a:rPr spc="-15" dirty="0"/>
              <a:t>k</a:t>
            </a:r>
            <a:r>
              <a:rPr spc="110" dirty="0"/>
              <a:t>e</a:t>
            </a:r>
            <a:r>
              <a:rPr dirty="0"/>
              <a:t>a</a:t>
            </a:r>
            <a:r>
              <a:rPr spc="75" dirty="0"/>
              <a:t>w</a:t>
            </a:r>
            <a:r>
              <a:rPr dirty="0"/>
              <a:t>a</a:t>
            </a:r>
            <a:r>
              <a:rPr spc="45" dirty="0"/>
              <a:t>y</a:t>
            </a:r>
            <a:r>
              <a:rPr spc="75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08E9B-914C-A76A-BEFD-DD9EBCD9D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How do we enable LMs to utilize external knowledge?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/>
              <a:t>Retrieval-augmented language models  </a:t>
            </a:r>
          </a:p>
          <a:p>
            <a:pPr marL="12065" indent="0">
              <a:lnSpc>
                <a:spcPct val="100000"/>
              </a:lnSpc>
              <a:spcBef>
                <a:spcPts val="100"/>
              </a:spcBef>
              <a:buNone/>
              <a:tabLst>
                <a:tab pos="379095" algn="l"/>
                <a:tab pos="379730" algn="l"/>
              </a:tabLst>
            </a:pPr>
            <a:r>
              <a:rPr lang="en-US" sz="2400" dirty="0"/>
              <a:t> 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A retriever is a function, </a:t>
            </a:r>
            <a:r>
              <a:rPr lang="en-US" sz="2400" dirty="0">
                <a:solidFill>
                  <a:srgbClr val="C00000"/>
                </a:solidFill>
              </a:rPr>
              <a:t>f(input, memory) → score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2400" dirty="0">
              <a:solidFill>
                <a:srgbClr val="C00000"/>
              </a:solidFill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What we did not discuss: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Attribution: Tracing decisions to the source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How to modify the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Conflicting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Editing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More efficient scaling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.... 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160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9F21-87C8-C883-A78C-3C99A471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 for building IR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64560-6EB9-8552-3622-1C85DAC78E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Try the easiest approach. </a:t>
            </a:r>
          </a:p>
          <a:p>
            <a:r>
              <a:rPr lang="en-US" dirty="0"/>
              <a:t>For example, you can fire up an Elastic Search IR with a single line of command: 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And here is how you query. </a:t>
            </a:r>
          </a:p>
        </p:txBody>
      </p:sp>
    </p:spTree>
    <p:extLst>
      <p:ext uri="{BB962C8B-B14F-4D97-AF65-F5344CB8AC3E}">
        <p14:creationId xmlns:p14="http://schemas.microsoft.com/office/powerpoint/2010/main" val="42335651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2144C-2387-EFC8-A4E1-9B7F8E4FB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52B4-0D48-3A7D-9F62-BF07FB12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 for building IR systems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9C1C9-DCB0-4CC8-5063-C43449818E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Try the easiest approach. </a:t>
            </a:r>
          </a:p>
          <a:p>
            <a:r>
              <a:rPr lang="en-US" dirty="0"/>
              <a:t>For example, you can fire up an Elastic Search IR with a single line of command: 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And here is how you query. </a:t>
            </a:r>
          </a:p>
        </p:txBody>
      </p:sp>
    </p:spTree>
    <p:extLst>
      <p:ext uri="{BB962C8B-B14F-4D97-AF65-F5344CB8AC3E}">
        <p14:creationId xmlns:p14="http://schemas.microsoft.com/office/powerpoint/2010/main" val="36400297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3246-5984-9E7E-5E1F-309EAFC40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3A7AA-C65F-BEC2-7FA8-64FE601F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try the easiest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D241E-58D9-DF79-6509-17535F6C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Sample sentences from indexed corpus and see if the IR engine is able to retrieve them. </a:t>
            </a:r>
          </a:p>
          <a:p>
            <a:pPr lvl="1"/>
            <a:r>
              <a:rPr lang="en-US" dirty="0"/>
              <a:t>(may be useful to define a few retrieval metrics here) </a:t>
            </a:r>
          </a:p>
          <a:p>
            <a:r>
              <a:rPr lang="en-US" dirty="0"/>
              <a:t>If it’s robust, try queries that are perturbations of the indexed content. </a:t>
            </a:r>
          </a:p>
        </p:txBody>
      </p:sp>
    </p:spTree>
    <p:extLst>
      <p:ext uri="{BB962C8B-B14F-4D97-AF65-F5344CB8AC3E}">
        <p14:creationId xmlns:p14="http://schemas.microsoft.com/office/powerpoint/2010/main" val="29502409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C8EB-F2D2-7696-6337-7DABDAB2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b="1" dirty="0">
                <a:solidFill>
                  <a:srgbClr val="1A2C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Retrieval-Augmented Generation Limitations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36DB0-A9AF-797A-625D-8D69C75378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b="1" i="0" u="none" strike="noStrike" cap="none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However, RAG has several limitations:</a:t>
            </a:r>
          </a:p>
          <a:p>
            <a:r>
              <a:rPr lang="en-US" sz="1600" b="1" i="0" u="none" strike="noStrike" cap="none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Extra complexity</a:t>
            </a:r>
          </a:p>
          <a:p>
            <a:pPr lvl="1"/>
            <a:r>
              <a:rPr lang="en-US" i="0" u="none" strike="noStrike" cap="none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It needs to define what to store in the database.</a:t>
            </a:r>
          </a:p>
          <a:p>
            <a:endParaRPr lang="en-US" sz="1600" b="1" i="0" u="none" strike="noStrike" cap="none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1" i="0" u="none" strike="noStrike" cap="none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Lacks contextual understanding.</a:t>
            </a:r>
          </a:p>
          <a:p>
            <a:pPr lvl="1"/>
            <a:r>
              <a:rPr lang="en-US" i="0" u="none" strike="noStrike" cap="none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Summarization / Complex Reading Comprehension</a:t>
            </a:r>
          </a:p>
          <a:p>
            <a:endParaRPr lang="en-US" sz="1600" b="1" i="0" u="none" strike="noStrike" cap="none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1" i="0" u="none" strike="noStrike" cap="none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Stateless.</a:t>
            </a:r>
          </a:p>
          <a:p>
            <a:pPr lvl="1"/>
            <a:r>
              <a:rPr lang="en-US" i="0" u="none" strike="noStrike" cap="none" dirty="0">
                <a:solidFill>
                  <a:srgbClr val="0C343D"/>
                </a:solidFill>
                <a:latin typeface="Arial"/>
                <a:ea typeface="Arial"/>
                <a:cs typeface="Arial"/>
                <a:sym typeface="Arial"/>
              </a:rPr>
              <a:t>It does not hold memory of what is previously retrieved. </a:t>
            </a:r>
          </a:p>
          <a:p>
            <a:endParaRPr lang="en-US" sz="1600" b="1" i="0" u="none" strike="noStrike" cap="none" dirty="0">
              <a:solidFill>
                <a:srgbClr val="0C343D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843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C6340-8AE4-F310-329D-FCD4988D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73101B-BC00-DE72-8509-2832F3C64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How were retrieval engines designed before NNs? </a:t>
            </a:r>
          </a:p>
        </p:txBody>
      </p:sp>
    </p:spTree>
    <p:extLst>
      <p:ext uri="{BB962C8B-B14F-4D97-AF65-F5344CB8AC3E}">
        <p14:creationId xmlns:p14="http://schemas.microsoft.com/office/powerpoint/2010/main" val="36386333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E9FF2-4C01-3DE6-4169-86CE076B6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Classic Information Retrieval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CC665-38B8-89F3-6921-3A36D7B390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1164" y="1390650"/>
            <a:ext cx="8872835" cy="307757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202729"/>
                </a:solidFill>
                <a:sym typeface="Proxima Nova"/>
              </a:rPr>
              <a:t>A vector for </a:t>
            </a:r>
            <a:r>
              <a:rPr lang="en-US" dirty="0">
                <a:solidFill>
                  <a:srgbClr val="188038"/>
                </a:solidFill>
                <a:sym typeface="Roboto Mono"/>
              </a:rPr>
              <a:t>d</a:t>
            </a:r>
            <a:r>
              <a:rPr lang="en-US" dirty="0">
                <a:solidFill>
                  <a:srgbClr val="202729"/>
                </a:solidFill>
                <a:sym typeface="Proxima Nova"/>
              </a:rPr>
              <a:t> is produced by stacking </a:t>
            </a:r>
            <a:r>
              <a:rPr lang="en-US" dirty="0" err="1">
                <a:solidFill>
                  <a:srgbClr val="188038"/>
                </a:solidFill>
                <a:sym typeface="Roboto Mono"/>
              </a:rPr>
              <a:t>tf-idf</a:t>
            </a:r>
            <a:r>
              <a:rPr lang="en-US" dirty="0">
                <a:solidFill>
                  <a:srgbClr val="188038"/>
                </a:solidFill>
                <a:sym typeface="Roboto Mono"/>
              </a:rPr>
              <a:t>(</a:t>
            </a:r>
            <a:r>
              <a:rPr lang="en-US" dirty="0" err="1">
                <a:solidFill>
                  <a:srgbClr val="188038"/>
                </a:solidFill>
                <a:sym typeface="Roboto Mono"/>
              </a:rPr>
              <a:t>t,d</a:t>
            </a:r>
            <a:r>
              <a:rPr lang="en-US" dirty="0">
                <a:solidFill>
                  <a:srgbClr val="188038"/>
                </a:solidFill>
                <a:sym typeface="Roboto Mono"/>
              </a:rPr>
              <a:t>)</a:t>
            </a:r>
            <a:r>
              <a:rPr lang="en-US" dirty="0">
                <a:solidFill>
                  <a:srgbClr val="202729"/>
                </a:solidFill>
                <a:sym typeface="Proxima Nova"/>
              </a:rPr>
              <a:t> in an order determined by the toke vocab IDs</a:t>
            </a:r>
          </a:p>
          <a:p>
            <a:r>
              <a:rPr lang="en-US" b="1" dirty="0">
                <a:solidFill>
                  <a:srgbClr val="202729"/>
                </a:solidFill>
                <a:sym typeface="Proxima Nova"/>
              </a:rPr>
              <a:t>BM25</a:t>
            </a:r>
            <a:r>
              <a:rPr lang="en-US" dirty="0">
                <a:solidFill>
                  <a:srgbClr val="202729"/>
                </a:solidFill>
                <a:sym typeface="Proxima Nova"/>
              </a:rPr>
              <a:t> adds two parameters: </a:t>
            </a:r>
            <a:r>
              <a:rPr lang="en-US" dirty="0">
                <a:solidFill>
                  <a:srgbClr val="188038"/>
                </a:solidFill>
                <a:sym typeface="Roboto Mono"/>
              </a:rPr>
              <a:t>k</a:t>
            </a:r>
            <a:r>
              <a:rPr lang="en-US" dirty="0">
                <a:solidFill>
                  <a:srgbClr val="202729"/>
                </a:solidFill>
                <a:sym typeface="Proxima Nova"/>
              </a:rPr>
              <a:t>, a knob that adjust the balance between term frequency and IDF, and </a:t>
            </a:r>
            <a:r>
              <a:rPr lang="en-US" dirty="0">
                <a:solidFill>
                  <a:srgbClr val="188038"/>
                </a:solidFill>
                <a:sym typeface="Roboto Mono"/>
              </a:rPr>
              <a:t>b</a:t>
            </a:r>
            <a:r>
              <a:rPr lang="en-US" dirty="0">
                <a:solidFill>
                  <a:srgbClr val="202729"/>
                </a:solidFill>
                <a:sym typeface="Proxima Nova"/>
              </a:rPr>
              <a:t>, which controls the importance of document length normalization </a:t>
            </a:r>
            <a:r>
              <a:rPr lang="en-US" sz="1050" dirty="0">
                <a:solidFill>
                  <a:srgbClr val="274E13"/>
                </a:solidFill>
                <a:sym typeface="Proxima Nova"/>
              </a:rPr>
              <a:t>[</a:t>
            </a:r>
            <a:r>
              <a:rPr lang="en-US" sz="1050" u="sng" dirty="0">
                <a:solidFill>
                  <a:schemeClr val="hlink"/>
                </a:solidFill>
                <a:sym typeface="Proxima Nova"/>
                <a:hlinkClick r:id="rId2"/>
              </a:rPr>
              <a:t>Kamphuis et al. (2020)</a:t>
            </a:r>
            <a:r>
              <a:rPr lang="en-US" sz="1050" dirty="0">
                <a:solidFill>
                  <a:srgbClr val="202729"/>
                </a:solidFill>
                <a:sym typeface="Proxima Nova"/>
              </a:rPr>
              <a:t>]</a:t>
            </a:r>
          </a:p>
          <a:p>
            <a:r>
              <a:rPr lang="en-US" dirty="0">
                <a:solidFill>
                  <a:srgbClr val="202729"/>
                </a:solidFill>
                <a:sym typeface="Proxima Nova"/>
              </a:rPr>
              <a:t>We can represent a question and each document in the external databases like this, and use vector similarity measurements to find the most similar documents for a given question </a:t>
            </a:r>
          </a:p>
          <a:p>
            <a:endParaRPr lang="en-US" dirty="0"/>
          </a:p>
        </p:txBody>
      </p:sp>
      <p:graphicFrame>
        <p:nvGraphicFramePr>
          <p:cNvPr id="4" name="Google Shape;226;p48">
            <a:extLst>
              <a:ext uri="{FF2B5EF4-FFF2-40B4-BE49-F238E27FC236}">
                <a16:creationId xmlns:a16="http://schemas.microsoft.com/office/drawing/2014/main" id="{02410359-4DB1-A236-CE36-EB97804E68FC}"/>
              </a:ext>
            </a:extLst>
          </p:cNvPr>
          <p:cNvGraphicFramePr/>
          <p:nvPr/>
        </p:nvGraphicFramePr>
        <p:xfrm>
          <a:off x="1112125" y="1143775"/>
          <a:ext cx="7486050" cy="1948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4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3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token </a:t>
                      </a:r>
                      <a:endParaRPr sz="1500" dirty="0">
                        <a:solidFill>
                          <a:srgbClr val="5F5E4E"/>
                        </a:solidFill>
                        <a:highlight>
                          <a:srgbClr val="F4F3EC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document (movie review)</a:t>
                      </a:r>
                      <a:endParaRPr sz="1500" dirty="0">
                        <a:solidFill>
                          <a:srgbClr val="5F5E4E"/>
                        </a:solidFill>
                        <a:highlight>
                          <a:srgbClr val="F4F3EC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term_frequency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500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 number of times 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occurs in 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b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document_frequency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 # documents 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occurs in</a:t>
                      </a:r>
                      <a:endParaRPr sz="1500" dirty="0">
                        <a:solidFill>
                          <a:srgbClr val="5F5E4E"/>
                        </a:solidFill>
                        <a:highlight>
                          <a:srgbClr val="F4F3EC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number of documents </a:t>
                      </a:r>
                      <a:b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inverse_document_frequency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 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/ </a:t>
                      </a: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document_frequency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tf-idf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b="1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500" b="1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 </a:t>
                      </a: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b="1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500" b="1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x </a:t>
                      </a: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inverse_document_frequency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b="1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</a:t>
                      </a:r>
                      <a:endParaRPr sz="1500" b="1" dirty="0"/>
                    </a:p>
                  </a:txBody>
                  <a:tcPr marL="63500" marR="63500" marT="63500" marB="63500">
                    <a:lnL cap="flat" cmpd="sng">
                      <a:solidFill>
                        <a:srgbClr val="5F5E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5F5E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5F5E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5F5E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5986AAD-4A0D-37C9-C68B-6AAF9F479790}"/>
              </a:ext>
            </a:extLst>
          </p:cNvPr>
          <p:cNvSpPr txBox="1"/>
          <p:nvPr/>
        </p:nvSpPr>
        <p:spPr>
          <a:xfrm>
            <a:off x="2283759" y="4853653"/>
            <a:ext cx="4576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Slide credit: Ana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Marasovic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]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498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E33DC-C7CB-252B-8CD7-413001D9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Inverted Index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E8BDD-B677-2163-F2C8-EB899AA2FC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202729"/>
                </a:solidFill>
                <a:sym typeface="Proxima Nova"/>
              </a:rPr>
              <a:t>We need to efficiently find documents that contain words in the question</a:t>
            </a:r>
          </a:p>
          <a:p>
            <a:r>
              <a:rPr lang="en-US" dirty="0">
                <a:solidFill>
                  <a:srgbClr val="202729"/>
                </a:solidFill>
                <a:sym typeface="Proxima Nova"/>
              </a:rPr>
              <a:t>The basic search problem in IR is thus to find all documents that contain a term </a:t>
            </a:r>
          </a:p>
          <a:p>
            <a:r>
              <a:rPr lang="en-US" dirty="0">
                <a:solidFill>
                  <a:srgbClr val="202729"/>
                </a:solidFill>
                <a:sym typeface="Proxima Nova"/>
              </a:rPr>
              <a:t>The data structure for this task is the </a:t>
            </a:r>
            <a:r>
              <a:rPr lang="en-US" b="1" dirty="0">
                <a:solidFill>
                  <a:srgbClr val="202729"/>
                </a:solidFill>
                <a:sym typeface="Proxima Nova"/>
              </a:rPr>
              <a:t>inverted index</a:t>
            </a:r>
            <a:r>
              <a:rPr lang="en-US" dirty="0">
                <a:solidFill>
                  <a:srgbClr val="202729"/>
                </a:solidFill>
                <a:sym typeface="Proxima Nova"/>
              </a:rPr>
              <a:t>, which we use for making this search efficient, and also conveniently storing useful information like the document frequency and the count of each term in each document</a:t>
            </a:r>
          </a:p>
          <a:p>
            <a:endParaRPr lang="en-US" dirty="0">
              <a:solidFill>
                <a:srgbClr val="202729"/>
              </a:solidFill>
              <a:sym typeface="Proxima Nova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solidFill>
                <a:srgbClr val="202729"/>
              </a:solidFill>
              <a:sym typeface="Proxima Nova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solidFill>
                <a:srgbClr val="202729"/>
              </a:solidFill>
              <a:sym typeface="Proxima Nova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B356F-F9B2-2475-F641-21637BE469BA}"/>
              </a:ext>
            </a:extLst>
          </p:cNvPr>
          <p:cNvSpPr txBox="1"/>
          <p:nvPr/>
        </p:nvSpPr>
        <p:spPr>
          <a:xfrm>
            <a:off x="2283759" y="4853653"/>
            <a:ext cx="4576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Slide credit: Ana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Marasovic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]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Google Shape;235;p49">
            <a:extLst>
              <a:ext uri="{FF2B5EF4-FFF2-40B4-BE49-F238E27FC236}">
                <a16:creationId xmlns:a16="http://schemas.microsoft.com/office/drawing/2014/main" id="{F931CC48-832D-8027-A07C-64BF53569CE8}"/>
              </a:ext>
            </a:extLst>
          </p:cNvPr>
          <p:cNvGraphicFramePr/>
          <p:nvPr/>
        </p:nvGraphicFramePr>
        <p:xfrm>
          <a:off x="1112125" y="1143775"/>
          <a:ext cx="7486050" cy="1948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4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3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token </a:t>
                      </a:r>
                      <a:endParaRPr sz="1500" dirty="0">
                        <a:solidFill>
                          <a:srgbClr val="5F5E4E"/>
                        </a:solidFill>
                        <a:highlight>
                          <a:srgbClr val="F4F3EC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document (movie review)</a:t>
                      </a:r>
                      <a:endParaRPr sz="1500" dirty="0">
                        <a:solidFill>
                          <a:srgbClr val="5F5E4E"/>
                        </a:solidFill>
                        <a:highlight>
                          <a:srgbClr val="F4F3EC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term_frequency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500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 number of times 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occurs in 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b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document_frequency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 # documents 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occurs in</a:t>
                      </a:r>
                      <a:endParaRPr sz="1500" dirty="0">
                        <a:solidFill>
                          <a:srgbClr val="5F5E4E"/>
                        </a:solidFill>
                        <a:highlight>
                          <a:srgbClr val="F4F3EC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number of documents </a:t>
                      </a:r>
                      <a:b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inverse_document_frequency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 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/ </a:t>
                      </a:r>
                      <a:r>
                        <a:rPr lang="en" sz="1500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document_frequency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en" sz="1500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tf-idf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b="1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500" b="1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= </a:t>
                      </a: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b="1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500" b="1" dirty="0" err="1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x </a:t>
                      </a:r>
                      <a:r>
                        <a:rPr lang="en" sz="1500" b="1" dirty="0" err="1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inverse_document_frequency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500" b="1" dirty="0">
                          <a:solidFill>
                            <a:srgbClr val="188038"/>
                          </a:solidFill>
                          <a:highlight>
                            <a:srgbClr val="F4F3E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</a:t>
                      </a:r>
                      <a:r>
                        <a:rPr lang="en" sz="1500" b="1" dirty="0">
                          <a:solidFill>
                            <a:srgbClr val="5F5E4E"/>
                          </a:solidFill>
                          <a:highlight>
                            <a:srgbClr val="F4F3EC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</a:t>
                      </a:r>
                      <a:endParaRPr sz="1500" b="1" dirty="0"/>
                    </a:p>
                  </a:txBody>
                  <a:tcPr marL="63500" marR="63500" marT="63500" marB="63500">
                    <a:lnL cap="flat" cmpd="sng">
                      <a:solidFill>
                        <a:srgbClr val="5F5E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5F5E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5F5E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5F5E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Google Shape;237;p49">
            <a:extLst>
              <a:ext uri="{FF2B5EF4-FFF2-40B4-BE49-F238E27FC236}">
                <a16:creationId xmlns:a16="http://schemas.microsoft.com/office/drawing/2014/main" id="{5DF82D15-B932-219B-2F17-A6FE50CB3003}"/>
              </a:ext>
            </a:extLst>
          </p:cNvPr>
          <p:cNvSpPr/>
          <p:nvPr/>
        </p:nvSpPr>
        <p:spPr>
          <a:xfrm>
            <a:off x="921950" y="1733250"/>
            <a:ext cx="7910400" cy="281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52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62940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B21F-153D-546A-D865-42F8AAF9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Inverted Index (cont.)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BD9C5-B365-6D81-8565-DC5E29EE7F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An </a:t>
            </a:r>
            <a:r>
              <a:rPr lang="en-US" b="1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inverted index</a:t>
            </a:r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, given a query term, gives a list of </a:t>
            </a:r>
            <a:b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documents that contain the term</a:t>
            </a:r>
          </a:p>
          <a:p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It consists of two parts:</a:t>
            </a:r>
          </a:p>
          <a:p>
            <a:pPr lvl="1"/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Dictionary </a:t>
            </a:r>
          </a:p>
          <a:p>
            <a:pPr lvl="1"/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Postings </a:t>
            </a:r>
          </a:p>
          <a:p>
            <a:r>
              <a:rPr lang="en-US" b="1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Dictionary</a:t>
            </a:r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is a list of terms (designed to be efficiently </a:t>
            </a:r>
            <a:b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accessed), each pointing to a postings list for the term.</a:t>
            </a:r>
          </a:p>
          <a:p>
            <a:pPr lvl="1"/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dictionary can also store the document frequency for each term</a:t>
            </a:r>
            <a:endParaRPr lang="en-US" dirty="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n-US" b="1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postings list</a:t>
            </a:r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 list of document IDs associated with each term</a:t>
            </a:r>
          </a:p>
          <a:p>
            <a:pPr lvl="1"/>
            <a:r>
              <a:rPr lang="en-US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It can also contain information like the term frequency or even the exact positions of terms in the document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84484-D494-1EB1-D477-A03BCD2BED37}"/>
              </a:ext>
            </a:extLst>
          </p:cNvPr>
          <p:cNvSpPr txBox="1"/>
          <p:nvPr/>
        </p:nvSpPr>
        <p:spPr>
          <a:xfrm>
            <a:off x="3654110" y="4894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Figure: [</a:t>
            </a:r>
            <a:r>
              <a:rPr lang="en-US" sz="1400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"/>
              </a:rPr>
              <a:t>Jurafsky and Martin</a:t>
            </a:r>
            <a:r>
              <a:rPr lang="en-US" sz="1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] </a:t>
            </a:r>
          </a:p>
        </p:txBody>
      </p:sp>
      <p:pic>
        <p:nvPicPr>
          <p:cNvPr id="6" name="Google Shape;246;p50">
            <a:extLst>
              <a:ext uri="{FF2B5EF4-FFF2-40B4-BE49-F238E27FC236}">
                <a16:creationId xmlns:a16="http://schemas.microsoft.com/office/drawing/2014/main" id="{05B4ED5A-EFFA-B88E-9106-E854B50628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26" y="1356770"/>
            <a:ext cx="3275325" cy="15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9;p50">
            <a:extLst>
              <a:ext uri="{FF2B5EF4-FFF2-40B4-BE49-F238E27FC236}">
                <a16:creationId xmlns:a16="http://schemas.microsoft.com/office/drawing/2014/main" id="{5A3C5B05-50A2-9902-1C6A-4D982DD4A1DC}"/>
              </a:ext>
            </a:extLst>
          </p:cNvPr>
          <p:cNvSpPr/>
          <p:nvPr/>
        </p:nvSpPr>
        <p:spPr>
          <a:xfrm>
            <a:off x="6478250" y="1115250"/>
            <a:ext cx="253150" cy="266025"/>
          </a:xfrm>
          <a:custGeom>
            <a:avLst/>
            <a:gdLst/>
            <a:ahLst/>
            <a:cxnLst/>
            <a:rect l="l" t="t" r="r" b="b"/>
            <a:pathLst>
              <a:path w="10126" h="10641" extrusionOk="0">
                <a:moveTo>
                  <a:pt x="0" y="10641"/>
                </a:moveTo>
                <a:cubicBezTo>
                  <a:pt x="744" y="5802"/>
                  <a:pt x="5325" y="962"/>
                  <a:pt x="10126" y="0"/>
                </a:cubicBez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250;p50">
            <a:extLst>
              <a:ext uri="{FF2B5EF4-FFF2-40B4-BE49-F238E27FC236}">
                <a16:creationId xmlns:a16="http://schemas.microsoft.com/office/drawing/2014/main" id="{35C03E7C-46E6-5DFB-C732-DA9358BF17D3}"/>
              </a:ext>
            </a:extLst>
          </p:cNvPr>
          <p:cNvSpPr txBox="1"/>
          <p:nvPr/>
        </p:nvSpPr>
        <p:spPr>
          <a:xfrm>
            <a:off x="6662750" y="553200"/>
            <a:ext cx="22611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how many documents this term appears</a:t>
            </a:r>
            <a:endParaRPr>
              <a:solidFill>
                <a:srgbClr val="99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251;p50">
            <a:extLst>
              <a:ext uri="{FF2B5EF4-FFF2-40B4-BE49-F238E27FC236}">
                <a16:creationId xmlns:a16="http://schemas.microsoft.com/office/drawing/2014/main" id="{8D48054A-5A4A-AE6C-5173-9AC5096EE407}"/>
              </a:ext>
            </a:extLst>
          </p:cNvPr>
          <p:cNvSpPr/>
          <p:nvPr/>
        </p:nvSpPr>
        <p:spPr>
          <a:xfrm>
            <a:off x="6975950" y="2779975"/>
            <a:ext cx="223125" cy="214550"/>
          </a:xfrm>
          <a:custGeom>
            <a:avLst/>
            <a:gdLst/>
            <a:ahLst/>
            <a:cxnLst/>
            <a:rect l="l" t="t" r="r" b="b"/>
            <a:pathLst>
              <a:path w="8925" h="8582" extrusionOk="0">
                <a:moveTo>
                  <a:pt x="8925" y="0"/>
                </a:moveTo>
                <a:cubicBezTo>
                  <a:pt x="5318" y="2006"/>
                  <a:pt x="2122" y="5042"/>
                  <a:pt x="0" y="858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252;p50">
            <a:extLst>
              <a:ext uri="{FF2B5EF4-FFF2-40B4-BE49-F238E27FC236}">
                <a16:creationId xmlns:a16="http://schemas.microsoft.com/office/drawing/2014/main" id="{84C37F46-E948-B766-4D82-A665A91CC526}"/>
              </a:ext>
            </a:extLst>
          </p:cNvPr>
          <p:cNvSpPr txBox="1"/>
          <p:nvPr/>
        </p:nvSpPr>
        <p:spPr>
          <a:xfrm>
            <a:off x="6396725" y="2994525"/>
            <a:ext cx="12099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ID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Google Shape;253;p50">
            <a:extLst>
              <a:ext uri="{FF2B5EF4-FFF2-40B4-BE49-F238E27FC236}">
                <a16:creationId xmlns:a16="http://schemas.microsoft.com/office/drawing/2014/main" id="{4F395032-1087-0E38-F462-47D9CF87967A}"/>
              </a:ext>
            </a:extLst>
          </p:cNvPr>
          <p:cNvSpPr/>
          <p:nvPr/>
        </p:nvSpPr>
        <p:spPr>
          <a:xfrm>
            <a:off x="7572350" y="2813350"/>
            <a:ext cx="137300" cy="193075"/>
          </a:xfrm>
          <a:custGeom>
            <a:avLst/>
            <a:gdLst/>
            <a:ahLst/>
            <a:cxnLst/>
            <a:rect l="l" t="t" r="r" b="b"/>
            <a:pathLst>
              <a:path w="5492" h="7723" extrusionOk="0">
                <a:moveTo>
                  <a:pt x="0" y="0"/>
                </a:moveTo>
                <a:cubicBezTo>
                  <a:pt x="2825" y="1413"/>
                  <a:pt x="5492" y="4564"/>
                  <a:pt x="5492" y="7723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254;p50">
            <a:extLst>
              <a:ext uri="{FF2B5EF4-FFF2-40B4-BE49-F238E27FC236}">
                <a16:creationId xmlns:a16="http://schemas.microsoft.com/office/drawing/2014/main" id="{0EA029A5-6EDD-EF81-83B7-77EBAC5A54BE}"/>
              </a:ext>
            </a:extLst>
          </p:cNvPr>
          <p:cNvSpPr txBox="1"/>
          <p:nvPr/>
        </p:nvSpPr>
        <p:spPr>
          <a:xfrm>
            <a:off x="7572350" y="2967725"/>
            <a:ext cx="15717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The count of the term in this document</a:t>
            </a:r>
            <a:endParaRPr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472943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8EC0-89AA-5C17-5B05-F484D5E5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Why could this classic IR be limited?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D5C95-1A06-524B-1BC1-41B2482534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dk1"/>
                </a:solidFill>
              </a:rPr>
              <a:t>tf-idf</a:t>
            </a:r>
            <a:r>
              <a:rPr lang="en-US" dirty="0">
                <a:solidFill>
                  <a:schemeClr val="dk1"/>
                </a:solidFill>
              </a:rPr>
              <a:t>/BM25 algorithms work only if there is exact overlap of words between the question and document</a:t>
            </a:r>
          </a:p>
          <a:p>
            <a:r>
              <a:rPr lang="en-US" dirty="0">
                <a:solidFill>
                  <a:schemeClr val="dk1"/>
                </a:solidFill>
              </a:rPr>
              <a:t>What if a question contains a lot of synonyms of tokens in a relevant document?</a:t>
            </a:r>
          </a:p>
          <a:p>
            <a:r>
              <a:rPr lang="en-US" b="1" dirty="0">
                <a:solidFill>
                  <a:schemeClr val="dk1"/>
                </a:solidFill>
              </a:rPr>
              <a:t>Vocabulary mismatch problem: </a:t>
            </a:r>
            <a:r>
              <a:rPr lang="en-US" dirty="0">
                <a:solidFill>
                  <a:schemeClr val="dk1"/>
                </a:solidFill>
              </a:rPr>
              <a:t>The user posing a query (or asking a question) needs to guess exactly what words the writer of the answer might have used</a:t>
            </a:r>
          </a:p>
          <a:p>
            <a:pPr lvl="1"/>
            <a:r>
              <a:rPr lang="en-US" dirty="0">
                <a:solidFill>
                  <a:schemeClr val="dk1"/>
                </a:solidFill>
              </a:rPr>
              <a:t>Instead of (sparse) word-count vectors, using (dense) embeddings</a:t>
            </a:r>
          </a:p>
          <a:p>
            <a:pPr lvl="1"/>
            <a:endParaRPr lang="en-US" dirty="0">
              <a:solidFill>
                <a:schemeClr val="dk1"/>
              </a:solidFill>
            </a:endParaRPr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414A-5854-8F4D-ED19-FB7049EC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Recap: Sine and Cosine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C36C9-E6A8-5BE8-D3F5-6517B41F23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4" name="Picture 6" descr="A graph with three items. The x-axis ranges from 0 to 2pi. The y-axis ranges from -1 to 1. The first item is the graph of sin(x) for one full period. The second is the graph of sin(2x) over two periods. The third is the graph of sin(x/2) for one half of a period.">
            <a:extLst>
              <a:ext uri="{FF2B5EF4-FFF2-40B4-BE49-F238E27FC236}">
                <a16:creationId xmlns:a16="http://schemas.microsoft.com/office/drawing/2014/main" id="{A1EA45D6-7D92-4717-0336-04433323F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r="11143"/>
          <a:stretch/>
        </p:blipFill>
        <p:spPr bwMode="auto">
          <a:xfrm>
            <a:off x="5099223" y="1698521"/>
            <a:ext cx="3286899" cy="24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97A6399-FDAC-C8ED-94DB-FB7E86FC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5" y="1952333"/>
            <a:ext cx="4485759" cy="179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5111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ways to dense retrieval 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1FFA2-3765-4052-ED11-CCD6538091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7" name="Google Shape;267;p52"/>
          <p:cNvSpPr txBox="1"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pic>
        <p:nvPicPr>
          <p:cNvPr id="268" name="Google Shape;2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737" y="897750"/>
            <a:ext cx="7138526" cy="415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2"/>
          <p:cNvSpPr/>
          <p:nvPr/>
        </p:nvSpPr>
        <p:spPr>
          <a:xfrm>
            <a:off x="4539075" y="1021325"/>
            <a:ext cx="3353100" cy="301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52"/>
          <p:cNvSpPr txBox="1"/>
          <p:nvPr/>
        </p:nvSpPr>
        <p:spPr>
          <a:xfrm>
            <a:off x="7432325" y="68050"/>
            <a:ext cx="1977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Figure: [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Jurafsky and Martin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]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52"/>
          <p:cNvSpPr txBox="1"/>
          <p:nvPr/>
        </p:nvSpPr>
        <p:spPr>
          <a:xfrm>
            <a:off x="6941675" y="2847200"/>
            <a:ext cx="1355700" cy="514800"/>
          </a:xfrm>
          <a:prstGeom prst="rect">
            <a:avLst/>
          </a:prstGeom>
          <a:solidFill>
            <a:srgbClr val="FCE5CD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Problem?</a:t>
            </a:r>
            <a:endParaRPr sz="18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2" name="Google Shape;2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3875" y="1109525"/>
            <a:ext cx="2422349" cy="628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ways to dense retrieval 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BF56A9-45EE-713E-CFEC-A6C00727C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8" name="Google Shape;278;p53"/>
          <p:cNvSpPr txBox="1"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pic>
        <p:nvPicPr>
          <p:cNvPr id="279" name="Google Shape;2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737" y="897750"/>
            <a:ext cx="7138526" cy="415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3"/>
          <p:cNvSpPr txBox="1"/>
          <p:nvPr/>
        </p:nvSpPr>
        <p:spPr>
          <a:xfrm>
            <a:off x="6202775" y="1186850"/>
            <a:ext cx="19152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[DPR; 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Karpukhin et al., 2020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]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53"/>
          <p:cNvSpPr txBox="1"/>
          <p:nvPr/>
        </p:nvSpPr>
        <p:spPr>
          <a:xfrm>
            <a:off x="7432325" y="68050"/>
            <a:ext cx="1977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Figure: [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Jurafsky and Martin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]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2" name="Google Shape;28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3875" y="1109525"/>
            <a:ext cx="2422349" cy="628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3" name="Google Shape;28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6150" y="68050"/>
            <a:ext cx="1941200" cy="10052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791565" cy="857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way to the second approach – ColBERT </a:t>
            </a:r>
            <a:r>
              <a:rPr lang="en" sz="1300" dirty="0"/>
              <a:t>[</a:t>
            </a:r>
            <a:r>
              <a:rPr lang="en" sz="1300" u="sng" dirty="0">
                <a:solidFill>
                  <a:schemeClr val="hlink"/>
                </a:solidFill>
                <a:hlinkClick r:id="rId3"/>
              </a:rPr>
              <a:t>Khattab et al., 2021</a:t>
            </a:r>
            <a:r>
              <a:rPr lang="en" sz="1300" dirty="0"/>
              <a:t>]</a:t>
            </a:r>
            <a:endParaRPr sz="13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C6441-FEBE-6137-FE73-A9E3D14791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9" name="Google Shape;289;p54"/>
          <p:cNvSpPr txBox="1"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pic>
        <p:nvPicPr>
          <p:cNvPr id="290" name="Google Shape;29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113" y="1054050"/>
            <a:ext cx="416777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450" y="1297175"/>
            <a:ext cx="2616399" cy="7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4"/>
          <p:cNvSpPr txBox="1"/>
          <p:nvPr/>
        </p:nvSpPr>
        <p:spPr>
          <a:xfrm>
            <a:off x="311700" y="2157700"/>
            <a:ext cx="24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BERT output vectors rescaled to unit length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3" name="Google Shape;293;p54"/>
          <p:cNvCxnSpPr/>
          <p:nvPr/>
        </p:nvCxnSpPr>
        <p:spPr>
          <a:xfrm rot="10800000" flipH="1">
            <a:off x="1888725" y="1751475"/>
            <a:ext cx="167400" cy="50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4" name="Google Shape;294;p54"/>
          <p:cNvSpPr txBox="1"/>
          <p:nvPr/>
        </p:nvSpPr>
        <p:spPr>
          <a:xfrm>
            <a:off x="291350" y="2817175"/>
            <a:ext cx="24327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Essentially, for each token in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ColBERT finds the most contextually similar token in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&amp; then sums up these similarities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18275" y="4818700"/>
            <a:ext cx="19770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Figure: [</a:t>
            </a:r>
            <a:r>
              <a:rPr lang="en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Jurafsky and Martin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]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A5C1-6E40-86F8-B9C0-B4F21D80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Training dense retrievals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FBACE-72DB-E9A5-936F-97663D2295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Train the model to maximize the score for positive documents and minimize the score for negative ones:</a:t>
            </a:r>
          </a:p>
          <a:p>
            <a:pPr marL="0" lvl="0" indent="0">
              <a:spcBef>
                <a:spcPts val="1200"/>
              </a:spcBef>
              <a:buNone/>
            </a:pPr>
            <a:endParaRPr lang="en-US" dirty="0"/>
          </a:p>
          <a:p>
            <a:pPr marL="0" lvl="0" indent="0">
              <a:spcBef>
                <a:spcPts val="1200"/>
              </a:spcBef>
              <a:buNone/>
            </a:pPr>
            <a:endParaRPr lang="en-US" dirty="0"/>
          </a:p>
          <a:p>
            <a:pPr marL="0" lvl="0" indent="0">
              <a:spcBef>
                <a:spcPts val="1200"/>
              </a:spcBef>
              <a:buNone/>
            </a:pPr>
            <a:endParaRPr lang="en-US"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Google Shape;311;p56">
            <a:extLst>
              <a:ext uri="{FF2B5EF4-FFF2-40B4-BE49-F238E27FC236}">
                <a16:creationId xmlns:a16="http://schemas.microsoft.com/office/drawing/2014/main" id="{6F5161EF-DDAB-BED2-9554-E2D7ACD763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937" y="1968571"/>
            <a:ext cx="7392124" cy="2787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7805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A0E9-CEA1-4EC5-0C83-5029AAA4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“Free Lunch” in Long Context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E93DC-2DEF-FA9E-B43E-3FBD6539B5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No single approach is universally optimal for long context learning.</a:t>
            </a:r>
          </a:p>
          <a:p>
            <a:endParaRPr lang="en-US" sz="1800" dirty="0"/>
          </a:p>
          <a:p>
            <a:r>
              <a:rPr lang="en-US" sz="1800" dirty="0"/>
              <a:t>There is always a tradeoff between performance and cost.</a:t>
            </a:r>
          </a:p>
          <a:p>
            <a:endParaRPr lang="en-US" sz="1800" dirty="0"/>
          </a:p>
          <a:p>
            <a:r>
              <a:rPr lang="en-US" sz="1800" dirty="0"/>
              <a:t>It makes long context learning a challenging problem.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Google Shape;383;p27">
            <a:extLst>
              <a:ext uri="{FF2B5EF4-FFF2-40B4-BE49-F238E27FC236}">
                <a16:creationId xmlns:a16="http://schemas.microsoft.com/office/drawing/2014/main" id="{D7CFC94F-155E-C62F-0386-91C2C24873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2736" y="168163"/>
            <a:ext cx="1620027" cy="1592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6249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947D-34A8-4A68-5216-60251EC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D5363-EBFD-6FE9-1406-199C98EE48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Worth adding a short chapter on: how models resolve conflicts between their parameters and context? </a:t>
            </a:r>
          </a:p>
          <a:p>
            <a:pPr lvl="1"/>
            <a:r>
              <a:rPr lang="en-US" dirty="0">
                <a:hlinkClick r:id="rId2"/>
              </a:rPr>
              <a:t>2310.15910.pdf (arxiv.org)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Orion has a paper </a:t>
            </a:r>
          </a:p>
          <a:p>
            <a:pPr lvl="1"/>
            <a:r>
              <a:rPr lang="en-US" dirty="0" err="1"/>
              <a:t>Eunsol</a:t>
            </a:r>
            <a:r>
              <a:rPr lang="en-US" dirty="0"/>
              <a:t> has multiple papers too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335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D327-DA1B-309E-050C-C4C7B10A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Incorporate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6B2A3-DFAE-80D6-5858-68B140D615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  <a:hlinkClick r:id="rId2"/>
              </a:rPr>
              <a:t>https://web.stanford.edu/class/cs276/handouts/lecture12-bm25etc.pdf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</a:p>
          <a:p>
            <a:pPr marL="229870" indent="-229870"/>
            <a:r>
              <a:rPr lang="en-US" dirty="0">
                <a:hlinkClick r:id="rId3"/>
              </a:rPr>
              <a:t>https://akariasai.github.io/assets/pdf/akari_cmullm_ralm.pdf?utm_source=chatgpt.com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2975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234"/>
            <a:ext cx="8085415" cy="46842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lnSpc>
                <a:spcPct val="100000"/>
              </a:lnSpc>
              <a:spcBef>
                <a:spcPts val="53"/>
              </a:spcBef>
            </a:pPr>
            <a:r>
              <a:rPr lang="en-US" dirty="0"/>
              <a:t>Absolute Positional Embeddings </a:t>
            </a:r>
            <a:endParaRPr spc="5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870C9-DD77-D38F-3ABC-5A8BD9D480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i="1" dirty="0"/>
              <a:t>t</a:t>
            </a:r>
            <a:r>
              <a:rPr lang="en-US" dirty="0"/>
              <a:t>  be a desired position. Then the </a:t>
            </a:r>
            <a:r>
              <a:rPr lang="en-US" i="1" dirty="0" err="1"/>
              <a:t>i</a:t>
            </a:r>
            <a:r>
              <a:rPr lang="en-US" dirty="0" err="1"/>
              <a:t>-th</a:t>
            </a:r>
            <a:r>
              <a:rPr lang="en-US" dirty="0"/>
              <a:t> element of the positional vector is: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</a:t>
            </a:r>
            <a:r>
              <a:rPr lang="en-US" i="1" dirty="0"/>
              <a:t>d</a:t>
            </a:r>
            <a:r>
              <a:rPr lang="en-US" dirty="0"/>
              <a:t> is the maximum dimension. </a:t>
            </a:r>
          </a:p>
          <a:p>
            <a:r>
              <a:rPr lang="en-US" dirty="0"/>
              <a:t>This provides unique vectors for each position.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11EDEEC-2C41-6154-F44E-9936173D2654}"/>
              </a:ext>
            </a:extLst>
          </p:cNvPr>
          <p:cNvSpPr txBox="1"/>
          <p:nvPr/>
        </p:nvSpPr>
        <p:spPr>
          <a:xfrm>
            <a:off x="1921557" y="4914581"/>
            <a:ext cx="53008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spc="-16" dirty="0"/>
              <a:t>https://kazemnejad.com/blog/transformer_architecture_positional_encoding/</a:t>
            </a:r>
            <a:endParaRPr sz="1266" dirty="0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2EE37D-86AA-CD3D-1920-F4D8E4A7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5" y="1780926"/>
            <a:ext cx="6134319" cy="1076380"/>
          </a:xfrm>
          <a:prstGeom prst="rect">
            <a:avLst/>
          </a:prstGeom>
        </p:spPr>
      </p:pic>
      <p:pic>
        <p:nvPicPr>
          <p:cNvPr id="10" name="Picture 9" descr="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10F7E3D0-3CEE-B0EB-BD87-5A69DB46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92" y="1817904"/>
            <a:ext cx="2268111" cy="1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09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234"/>
            <a:ext cx="8085415" cy="46842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lnSpc>
                <a:spcPct val="100000"/>
              </a:lnSpc>
              <a:spcBef>
                <a:spcPts val="53"/>
              </a:spcBef>
            </a:pPr>
            <a:r>
              <a:rPr lang="en-US" dirty="0"/>
              <a:t>Quiz</a:t>
            </a:r>
            <a:endParaRPr spc="5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870C9-DD77-D38F-3ABC-5A8BD9D480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i="1" dirty="0"/>
              <a:t>t</a:t>
            </a:r>
            <a:r>
              <a:rPr lang="en-US" dirty="0"/>
              <a:t>  be a desired position: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Q: </a:t>
            </a:r>
            <a:r>
              <a:rPr lang="en-US" dirty="0"/>
              <a:t>Are the frequencies increasing with dimension </a:t>
            </a:r>
            <a:r>
              <a:rPr lang="en-US" dirty="0" err="1"/>
              <a:t>i</a:t>
            </a:r>
            <a:r>
              <a:rPr lang="en-US" dirty="0"/>
              <a:t> ? </a:t>
            </a:r>
          </a:p>
          <a:p>
            <a:r>
              <a:rPr lang="en-US" b="1" dirty="0"/>
              <a:t>Answer: </a:t>
            </a:r>
            <a:r>
              <a:rPr lang="en-US" dirty="0"/>
              <a:t>The frequencies are decreasing along the vector dimension. </a:t>
            </a:r>
            <a:br>
              <a:rPr lang="en-US" dirty="0"/>
            </a:br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11EDEEC-2C41-6154-F44E-9936173D2654}"/>
              </a:ext>
            </a:extLst>
          </p:cNvPr>
          <p:cNvSpPr txBox="1"/>
          <p:nvPr/>
        </p:nvSpPr>
        <p:spPr>
          <a:xfrm>
            <a:off x="1921557" y="4914581"/>
            <a:ext cx="53008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spc="-16" dirty="0"/>
              <a:t>https://</a:t>
            </a:r>
            <a:r>
              <a:rPr lang="en-US" sz="1266" spc="-16" dirty="0" err="1"/>
              <a:t>kazem</a:t>
            </a:r>
            <a:r>
              <a:rPr sz="1266" spc="-16" dirty="0" err="1"/>
              <a:t>nejad.com</a:t>
            </a:r>
            <a:r>
              <a:rPr sz="1266" spc="-16" dirty="0"/>
              <a:t>/blog/transformer_architecture_positional_encoding/</a:t>
            </a:r>
            <a:endParaRPr sz="1266" dirty="0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2EE37D-86AA-CD3D-1920-F4D8E4A7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5" y="1780926"/>
            <a:ext cx="6134319" cy="1076380"/>
          </a:xfrm>
          <a:prstGeom prst="rect">
            <a:avLst/>
          </a:prstGeom>
        </p:spPr>
      </p:pic>
      <p:pic>
        <p:nvPicPr>
          <p:cNvPr id="10" name="Picture 9" descr="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10F7E3D0-3CEE-B0EB-BD87-5A69DB46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92" y="1817904"/>
            <a:ext cx="2268111" cy="1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39" y="496234"/>
            <a:ext cx="8380795" cy="46842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35158">
              <a:lnSpc>
                <a:spcPct val="100000"/>
              </a:lnSpc>
              <a:spcBef>
                <a:spcPts val="53"/>
              </a:spcBef>
            </a:pPr>
            <a:r>
              <a:rPr lang="en-US" spc="-29" dirty="0"/>
              <a:t>Visualizing </a:t>
            </a:r>
            <a:r>
              <a:rPr lang="en-US" dirty="0"/>
              <a:t>Absolute Positional Embeddings </a:t>
            </a:r>
            <a:endParaRPr sz="1582" dirty="0">
              <a:latin typeface="Arial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6EE4E-3D6F-ABB8-8DB0-424F33F123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positions range from 0-50, for an embedding dimension of 130.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3204" y="1817849"/>
            <a:ext cx="6665719" cy="30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7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BBF9-9F3B-58ED-5FBC-3D8CE3218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6338-6679-FBAA-93A0-FB336205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D80D7-7D3C-109B-9033-EC79F4E819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Sine embeddings: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sines and cosines that enable localization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embeddings: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 position vector to the embedding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Limitations: </a:t>
            </a:r>
          </a:p>
          <a:p>
            <a:pPr lvl="1"/>
            <a:r>
              <a:rPr lang="en-US" sz="1400" spc="-50" dirty="0"/>
              <a:t>We</a:t>
            </a:r>
            <a:r>
              <a:rPr lang="en-US" sz="1400" spc="-74" dirty="0"/>
              <a:t> can have fixed encoding </a:t>
            </a:r>
            <a:r>
              <a:rPr lang="en-US" sz="1400" spc="-11" dirty="0"/>
              <a:t>for each index training position </a:t>
            </a:r>
            <a:r>
              <a:rPr lang="en-US" sz="1400" spc="-29" dirty="0"/>
              <a:t>(e.g.,</a:t>
            </a:r>
            <a:r>
              <a:rPr lang="en-US" sz="1400" spc="-37" dirty="0"/>
              <a:t> </a:t>
            </a:r>
            <a:r>
              <a:rPr lang="en-US" sz="1400" dirty="0"/>
              <a:t>1,</a:t>
            </a:r>
            <a:r>
              <a:rPr lang="en-US" sz="1400" spc="-37" dirty="0"/>
              <a:t> </a:t>
            </a:r>
            <a:r>
              <a:rPr lang="en-US" sz="1400" dirty="0"/>
              <a:t>2,</a:t>
            </a:r>
            <a:r>
              <a:rPr lang="en-US" sz="1400" spc="-37" dirty="0"/>
              <a:t> </a:t>
            </a:r>
            <a:r>
              <a:rPr lang="en-US" sz="1400" dirty="0"/>
              <a:t>3,</a:t>
            </a:r>
            <a:r>
              <a:rPr lang="en-US" sz="1400" spc="-37" dirty="0"/>
              <a:t> </a:t>
            </a:r>
            <a:r>
              <a:rPr lang="en-US" sz="1400" dirty="0"/>
              <a:t>…</a:t>
            </a:r>
            <a:r>
              <a:rPr lang="en-US" sz="1400" spc="-37" dirty="0"/>
              <a:t> </a:t>
            </a:r>
            <a:r>
              <a:rPr lang="en-US" sz="1400" spc="-16" dirty="0"/>
              <a:t>1000)</a:t>
            </a:r>
            <a:r>
              <a:rPr lang="en-US" sz="1400" spc="-5" dirty="0"/>
              <a:t>. </a:t>
            </a:r>
          </a:p>
          <a:p>
            <a:pPr lvl="1"/>
            <a:r>
              <a:rPr lang="en-US" sz="1400" dirty="0"/>
              <a:t>What</a:t>
            </a:r>
            <a:r>
              <a:rPr lang="en-US" sz="1400" spc="-63" dirty="0"/>
              <a:t> </a:t>
            </a:r>
            <a:r>
              <a:rPr lang="en-US" sz="1400" spc="-16" dirty="0"/>
              <a:t>happens</a:t>
            </a:r>
            <a:r>
              <a:rPr lang="en-US" sz="1400" spc="-63" dirty="0"/>
              <a:t> </a:t>
            </a:r>
            <a:r>
              <a:rPr lang="en-US" sz="1400" dirty="0"/>
              <a:t>if</a:t>
            </a:r>
            <a:r>
              <a:rPr lang="en-US" sz="1400" spc="-63" dirty="0"/>
              <a:t> </a:t>
            </a:r>
            <a:r>
              <a:rPr lang="en-US" sz="1400" dirty="0"/>
              <a:t>we</a:t>
            </a:r>
            <a:r>
              <a:rPr lang="en-US" sz="1400" spc="-63" dirty="0"/>
              <a:t> </a:t>
            </a:r>
            <a:r>
              <a:rPr lang="en-US" sz="1400" dirty="0"/>
              <a:t>get</a:t>
            </a:r>
            <a:r>
              <a:rPr lang="en-US" sz="1400" spc="-63" dirty="0"/>
              <a:t> </a:t>
            </a:r>
            <a:r>
              <a:rPr lang="en-US" sz="1400" dirty="0"/>
              <a:t>a</a:t>
            </a:r>
            <a:r>
              <a:rPr lang="en-US" sz="1400" spc="-63" dirty="0"/>
              <a:t> </a:t>
            </a:r>
            <a:r>
              <a:rPr lang="en-US" sz="1400" spc="-26" dirty="0"/>
              <a:t>sequence</a:t>
            </a:r>
            <a:r>
              <a:rPr lang="en-US" sz="1400" spc="-63" dirty="0"/>
              <a:t> </a:t>
            </a:r>
            <a:r>
              <a:rPr lang="en-US" sz="1400" dirty="0"/>
              <a:t>with</a:t>
            </a:r>
            <a:r>
              <a:rPr lang="en-US" sz="1400" spc="-66" dirty="0"/>
              <a:t> </a:t>
            </a:r>
            <a:r>
              <a:rPr lang="en-US" sz="1400" spc="-11" dirty="0"/>
              <a:t>5000 </a:t>
            </a:r>
            <a:r>
              <a:rPr lang="en-US" sz="1400" dirty="0"/>
              <a:t>words</a:t>
            </a:r>
            <a:r>
              <a:rPr lang="en-US" sz="1400" spc="-63" dirty="0"/>
              <a:t> </a:t>
            </a:r>
            <a:r>
              <a:rPr lang="en-US" sz="1400" dirty="0"/>
              <a:t>at</a:t>
            </a:r>
            <a:r>
              <a:rPr lang="en-US" sz="1400" spc="-60" dirty="0"/>
              <a:t> </a:t>
            </a:r>
            <a:r>
              <a:rPr lang="en-US" sz="1400" dirty="0"/>
              <a:t>test</a:t>
            </a:r>
            <a:r>
              <a:rPr lang="en-US" sz="1400" spc="-60" dirty="0"/>
              <a:t> </a:t>
            </a:r>
            <a:r>
              <a:rPr lang="en-US" sz="1400" spc="-5" dirty="0"/>
              <a:t>time?</a:t>
            </a:r>
          </a:p>
          <a:p>
            <a:r>
              <a:rPr lang="en-US" spc="-5" dirty="0"/>
              <a:t>We want something that can generalize to </a:t>
            </a:r>
            <a:r>
              <a:rPr lang="en-US" u="sng" spc="-5" dirty="0"/>
              <a:t>arbitrary </a:t>
            </a:r>
            <a:r>
              <a:rPr lang="en-US" spc="-5" dirty="0"/>
              <a:t>sequence lengths. 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14D2D-BCEB-1F37-15BD-7BB86B94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46" y="1655270"/>
            <a:ext cx="2603500" cy="952500"/>
          </a:xfrm>
          <a:prstGeom prst="rect">
            <a:avLst/>
          </a:prstGeom>
        </p:spPr>
      </p:pic>
      <p:sp>
        <p:nvSpPr>
          <p:cNvPr id="8" name="文字方塊 74">
            <a:extLst>
              <a:ext uri="{FF2B5EF4-FFF2-40B4-BE49-F238E27FC236}">
                <a16:creationId xmlns:a16="http://schemas.microsoft.com/office/drawing/2014/main" id="{123BB6B8-7A08-A065-11CC-A360EBF81907}"/>
              </a:ext>
            </a:extLst>
          </p:cNvPr>
          <p:cNvSpPr txBox="1"/>
          <p:nvPr/>
        </p:nvSpPr>
        <p:spPr>
          <a:xfrm>
            <a:off x="7154250" y="1306692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 </a:t>
            </a:r>
          </a:p>
        </p:txBody>
      </p:sp>
      <p:sp>
        <p:nvSpPr>
          <p:cNvPr id="6" name="文字方塊 74">
            <a:extLst>
              <a:ext uri="{FF2B5EF4-FFF2-40B4-BE49-F238E27FC236}">
                <a16:creationId xmlns:a16="http://schemas.microsoft.com/office/drawing/2014/main" id="{48F9077E-55CE-911E-EC58-3F24D13725DB}"/>
              </a:ext>
            </a:extLst>
          </p:cNvPr>
          <p:cNvSpPr txBox="1"/>
          <p:nvPr/>
        </p:nvSpPr>
        <p:spPr>
          <a:xfrm>
            <a:off x="7169915" y="2621321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GPT1/2/3 - OPT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33F7F-A844-0CF0-57F8-0103CA72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630" y="2956846"/>
            <a:ext cx="1866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1DDF-2693-2A52-DC4C-275DB9423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ABE7-8791-263D-F2F4-79E0D9FF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5D3EBC7-41C0-E836-9A6F-8B1D537CD73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Sine embeddings:</a:t>
                </a: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add sines and cosines that enable localization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Absolute embeddings: </a:t>
                </a:r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add a position vector to the embedding</a:t>
                </a:r>
              </a:p>
              <a:p>
                <a:endParaRPr lang="en-US" dirty="0"/>
              </a:p>
              <a:p>
                <a:r>
                  <a:rPr lang="en-US" b="1" dirty="0"/>
                  <a:t>Relative embeddings:</a:t>
                </a:r>
                <a:r>
                  <a:rPr lang="en-US" dirty="0"/>
                  <a:t> add a vector to the attention computation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sz="1400" dirty="0"/>
                  <a:t>Intuition: </a:t>
                </a:r>
                <a:r>
                  <a:rPr lang="en-US" sz="1400" spc="-5" dirty="0"/>
                  <a:t>encoding the </a:t>
                </a:r>
                <a:r>
                  <a:rPr lang="en-US" sz="1400" u="sng" spc="-5" dirty="0"/>
                  <a:t>relative </a:t>
                </a:r>
                <a:r>
                  <a:rPr lang="en-US" sz="1400" spc="-5" dirty="0"/>
                  <a:t>positions, for example based on the distance of the tokens in a local window to the current token.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5D3EBC7-41C0-E836-9A6F-8B1D537CD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 b="-8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4">
            <a:extLst>
              <a:ext uri="{FF2B5EF4-FFF2-40B4-BE49-F238E27FC236}">
                <a16:creationId xmlns:a16="http://schemas.microsoft.com/office/drawing/2014/main" id="{48830F42-34E3-AC43-10E1-9E5E03B52195}"/>
              </a:ext>
            </a:extLst>
          </p:cNvPr>
          <p:cNvSpPr txBox="1"/>
          <p:nvPr/>
        </p:nvSpPr>
        <p:spPr>
          <a:xfrm>
            <a:off x="7154250" y="1306692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 </a:t>
            </a:r>
          </a:p>
        </p:txBody>
      </p:sp>
      <p:sp>
        <p:nvSpPr>
          <p:cNvPr id="6" name="文字方塊 74">
            <a:extLst>
              <a:ext uri="{FF2B5EF4-FFF2-40B4-BE49-F238E27FC236}">
                <a16:creationId xmlns:a16="http://schemas.microsoft.com/office/drawing/2014/main" id="{E13C32BA-21A4-B2A7-3B81-899E5B963781}"/>
              </a:ext>
            </a:extLst>
          </p:cNvPr>
          <p:cNvSpPr txBox="1"/>
          <p:nvPr/>
        </p:nvSpPr>
        <p:spPr>
          <a:xfrm>
            <a:off x="7169915" y="2621321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GPT1/2/3 - OPT</a:t>
            </a:r>
          </a:p>
        </p:txBody>
      </p:sp>
      <p:sp>
        <p:nvSpPr>
          <p:cNvPr id="18" name="文字方塊 74">
            <a:extLst>
              <a:ext uri="{FF2B5EF4-FFF2-40B4-BE49-F238E27FC236}">
                <a16:creationId xmlns:a16="http://schemas.microsoft.com/office/drawing/2014/main" id="{1DD45CA9-72C8-4AB8-D4AF-59C7E54C1137}"/>
              </a:ext>
            </a:extLst>
          </p:cNvPr>
          <p:cNvSpPr txBox="1"/>
          <p:nvPr/>
        </p:nvSpPr>
        <p:spPr>
          <a:xfrm>
            <a:off x="7185580" y="3380474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T5, Gopher, Chinchilla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4C0D3-80F6-E3AB-8867-BB94BDE7E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946" y="1655270"/>
            <a:ext cx="26035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B6E66-0860-9477-798B-C737F0631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630" y="2956846"/>
            <a:ext cx="1866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60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F63E-9BB1-8B85-C1B8-332F6675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87659" cy="857542"/>
          </a:xfrm>
        </p:spPr>
        <p:txBody>
          <a:bodyPr/>
          <a:lstStyle/>
          <a:p>
            <a:r>
              <a:rPr lang="en-US" dirty="0"/>
              <a:t>Relative Positional Encoding: 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403F2-B75C-D978-30C3-E028940CBA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i="1" dirty="0"/>
              <a:t>"I took the bus and then a cab after work" </a:t>
            </a:r>
          </a:p>
          <a:p>
            <a:pPr lvl="1"/>
            <a:r>
              <a:rPr lang="en-US" dirty="0"/>
              <a:t>position of "bus": 4; </a:t>
            </a:r>
          </a:p>
          <a:p>
            <a:pPr lvl="1"/>
            <a:r>
              <a:rPr lang="en-US" dirty="0"/>
              <a:t>position of "cab": 8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"During the last two weeks, when my car was in the shop for repair, I took the bus and then a cab after work." </a:t>
            </a:r>
          </a:p>
          <a:p>
            <a:pPr lvl="1"/>
            <a:r>
              <a:rPr lang="en-US" dirty="0"/>
              <a:t>position of "bus": 20; </a:t>
            </a:r>
          </a:p>
          <a:p>
            <a:pPr lvl="1"/>
            <a:r>
              <a:rPr lang="en-US" dirty="0"/>
              <a:t>position of "cab": 24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You want to a way of encoding the sentence so that the attention patterns </a:t>
            </a:r>
            <a:br>
              <a:rPr lang="en-US" dirty="0"/>
            </a:br>
            <a:r>
              <a:rPr lang="en-US" dirty="0"/>
              <a:t>depend on </a:t>
            </a:r>
            <a:r>
              <a:rPr lang="en-US" b="1" dirty="0"/>
              <a:t>the relative distances</a:t>
            </a:r>
            <a:r>
              <a:rPr lang="en-US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9D7CE-AA4D-17BE-207B-58C165A5A431}"/>
              </a:ext>
            </a:extLst>
          </p:cNvPr>
          <p:cNvSpPr txBox="1"/>
          <p:nvPr/>
        </p:nvSpPr>
        <p:spPr>
          <a:xfrm>
            <a:off x="2286000" y="491327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[Example credit: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Christian von der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Weth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] </a:t>
            </a:r>
            <a:r>
              <a:rPr lang="en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3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3C913-F3FF-F984-DD90-DEA2381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5E83C-8D6B-CD74-A475-D2B6969286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372736"/>
          </a:xfrm>
        </p:spPr>
        <p:txBody>
          <a:bodyPr>
            <a:normAutofit/>
          </a:bodyPr>
          <a:lstStyle/>
          <a:p>
            <a:r>
              <a:rPr lang="en-US" dirty="0"/>
              <a:t>By popular demand, project proposal deadline is pushed to Monday, Apr 1. </a:t>
            </a:r>
          </a:p>
          <a:p>
            <a:r>
              <a:rPr lang="en-US" dirty="0"/>
              <a:t>Addressing a question: </a:t>
            </a:r>
          </a:p>
          <a:p>
            <a:pPr lvl="1"/>
            <a:r>
              <a:rPr lang="en-US" i="1" dirty="0"/>
              <a:t>“I want to build an application X via prompt-engineering”</a:t>
            </a:r>
          </a:p>
          <a:p>
            <a:pPr lvl="2"/>
            <a:r>
              <a:rPr lang="en-US" dirty="0"/>
              <a:t>Depending on what you mean by “Prompt-engineering” it can be something that high-school kids can do as well.</a:t>
            </a:r>
          </a:p>
          <a:p>
            <a:pPr lvl="2"/>
            <a:r>
              <a:rPr lang="en-US" dirty="0"/>
              <a:t>So, you need to argue either of these: </a:t>
            </a:r>
            <a:br>
              <a:rPr lang="en-US" dirty="0"/>
            </a:br>
            <a:r>
              <a:rPr lang="en-US" dirty="0"/>
              <a:t>(1) this is a non-trivial ”engineering”; or (2) it’s a compelling application.  </a:t>
            </a:r>
          </a:p>
          <a:p>
            <a:r>
              <a:rPr lang="en-US" dirty="0"/>
              <a:t>Clarification on “default” ideas: </a:t>
            </a:r>
          </a:p>
          <a:p>
            <a:pPr lvl="1"/>
            <a:r>
              <a:rPr lang="en-US" dirty="0"/>
              <a:t>There are ways to go about these without massive compute. </a:t>
            </a:r>
          </a:p>
          <a:p>
            <a:pPr lvl="1"/>
            <a:r>
              <a:rPr lang="en-US" dirty="0"/>
              <a:t>For example, for the ideas involving positional encodings we have provided links to prior implementations that you can use. </a:t>
            </a:r>
          </a:p>
          <a:p>
            <a:pPr lvl="1"/>
            <a:r>
              <a:rPr lang="en-US" dirty="0"/>
              <a:t>If they seem complex or unclear, feel free to ask me or TA.</a:t>
            </a:r>
          </a:p>
        </p:txBody>
      </p:sp>
    </p:spTree>
    <p:extLst>
      <p:ext uri="{BB962C8B-B14F-4D97-AF65-F5344CB8AC3E}">
        <p14:creationId xmlns:p14="http://schemas.microsoft.com/office/powerpoint/2010/main" val="315333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Unified Perspective on </a:t>
            </a:r>
            <a:br>
              <a:rPr lang="en-US" dirty="0"/>
            </a:br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You can rewrite the statement from the previous slide in the following form: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ow Positional Embeddings work in Self-Attention (code in Pytorch) | AI  Summer">
            <a:extLst>
              <a:ext uri="{FF2B5EF4-FFF2-40B4-BE49-F238E27FC236}">
                <a16:creationId xmlns:a16="http://schemas.microsoft.com/office/drawing/2014/main" id="{2D4C965E-6A81-DFBA-3505-5E2EAFE0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69" y="2332878"/>
            <a:ext cx="7517543" cy="224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9254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Unified Perspective on </a:t>
            </a:r>
            <a:br>
              <a:rPr lang="en-US" dirty="0"/>
            </a:br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53035" cy="3077573"/>
              </a:xfrm>
            </p:spPr>
            <p:txBody>
              <a:bodyPr/>
              <a:lstStyle/>
              <a:p>
                <a:r>
                  <a:rPr lang="en-US" dirty="0"/>
                  <a:t>We are input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and </a:t>
                </a:r>
              </a:p>
              <a:p>
                <a:pPr lvl="1"/>
                <a:r>
                  <a:rPr lang="en-US" dirty="0"/>
                  <a:t>Then the unnormalized attention value between position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Now also assume that positional embeddings are added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i.e., they’re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US" altLang="zh-TW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53035" cy="3077573"/>
              </a:xfrm>
              <a:blipFill>
                <a:blip r:embed="rId2"/>
                <a:stretch>
                  <a:fillRect l="-445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35E9B10C-09BB-D7BA-D743-BF8ADAA3CA05}"/>
                  </a:ext>
                </a:extLst>
              </p:cNvPr>
              <p:cNvSpPr/>
              <p:nvPr/>
            </p:nvSpPr>
            <p:spPr>
              <a:xfrm>
                <a:off x="945023" y="3208588"/>
                <a:ext cx="2905759" cy="884905"/>
              </a:xfrm>
              <a:prstGeom prst="wedgeRoundRectCallout">
                <a:avLst>
                  <a:gd name="adj1" fmla="val 53295"/>
                  <a:gd name="adj2" fmla="val -61775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The original attention term: 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how much attention should we pay to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given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35E9B10C-09BB-D7BA-D743-BF8ADAA3C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23" y="3208588"/>
                <a:ext cx="2905759" cy="884905"/>
              </a:xfrm>
              <a:prstGeom prst="wedgeRoundRectCallout">
                <a:avLst>
                  <a:gd name="adj1" fmla="val 53295"/>
                  <a:gd name="adj2" fmla="val -61775"/>
                  <a:gd name="adj3" fmla="val 16667"/>
                </a:avLst>
              </a:prstGeom>
              <a:blipFill>
                <a:blip r:embed="rId3"/>
                <a:stretch>
                  <a:fillRect l="-1240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DE36A7B0-3C41-8E17-6D31-60D00100074B}"/>
                  </a:ext>
                </a:extLst>
              </p:cNvPr>
              <p:cNvSpPr/>
              <p:nvPr/>
            </p:nvSpPr>
            <p:spPr>
              <a:xfrm>
                <a:off x="4029422" y="3208588"/>
                <a:ext cx="2492141" cy="884905"/>
              </a:xfrm>
              <a:prstGeom prst="wedgeRoundRectCallout">
                <a:avLst>
                  <a:gd name="adj1" fmla="val 30058"/>
                  <a:gd name="adj2" fmla="val -58562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we pay to word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given the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DE36A7B0-3C41-8E17-6D31-60D001000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422" y="3208588"/>
                <a:ext cx="2492141" cy="884905"/>
              </a:xfrm>
              <a:prstGeom prst="wedgeRoundRectCallout">
                <a:avLst>
                  <a:gd name="adj1" fmla="val 30058"/>
                  <a:gd name="adj2" fmla="val -58562"/>
                  <a:gd name="adj3" fmla="val 16667"/>
                </a:avLst>
              </a:prstGeom>
              <a:blipFill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F2CFE844-D7D3-D387-4F0B-6AC67582F59C}"/>
              </a:ext>
            </a:extLst>
          </p:cNvPr>
          <p:cNvSpPr/>
          <p:nvPr/>
        </p:nvSpPr>
        <p:spPr>
          <a:xfrm rot="5400000">
            <a:off x="4461463" y="2477423"/>
            <a:ext cx="126080" cy="1106207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29C213F-2EBA-D9DE-53E6-6B09828354BD}"/>
              </a:ext>
            </a:extLst>
          </p:cNvPr>
          <p:cNvSpPr/>
          <p:nvPr/>
        </p:nvSpPr>
        <p:spPr>
          <a:xfrm rot="5400000">
            <a:off x="6211189" y="1931531"/>
            <a:ext cx="126082" cy="2197994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/>
              <p:nvPr/>
            </p:nvSpPr>
            <p:spPr>
              <a:xfrm>
                <a:off x="6654196" y="3208588"/>
                <a:ext cx="2432758" cy="884905"/>
              </a:xfrm>
              <a:prstGeom prst="wedgeRoundRectCallout">
                <a:avLst>
                  <a:gd name="adj1" fmla="val -7691"/>
                  <a:gd name="adj2" fmla="val -61162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should attend to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196" y="3208588"/>
                <a:ext cx="2432758" cy="884905"/>
              </a:xfrm>
              <a:prstGeom prst="wedgeRoundRectCallout">
                <a:avLst>
                  <a:gd name="adj1" fmla="val -7691"/>
                  <a:gd name="adj2" fmla="val -61162"/>
                  <a:gd name="adj3" fmla="val 16667"/>
                </a:avLst>
              </a:prstGeom>
              <a:blipFill>
                <a:blip r:embed="rId5"/>
                <a:stretch>
                  <a:fillRect l="-1031" r="-3093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E3B47407-F2DD-4DE6-C00C-48F23663FC9D}"/>
              </a:ext>
            </a:extLst>
          </p:cNvPr>
          <p:cNvSpPr/>
          <p:nvPr/>
        </p:nvSpPr>
        <p:spPr>
          <a:xfrm rot="5400000">
            <a:off x="7991674" y="2429553"/>
            <a:ext cx="126081" cy="1201947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465551" y="1390650"/>
                <a:ext cx="8567955" cy="3077573"/>
              </a:xfrm>
            </p:spPr>
            <p:txBody>
              <a:bodyPr/>
              <a:lstStyle/>
              <a:p>
                <a:r>
                  <a:rPr lang="en-US" b="1" dirty="0"/>
                  <a:t>High level thought process:</a:t>
                </a:r>
                <a:r>
                  <a:rPr lang="en-US" dirty="0"/>
                  <a:t> a relative position embedding should be some           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That is, the attention function only gets to depend on the relative position (</a:t>
                </a:r>
                <a:r>
                  <a:rPr lang="en-US" dirty="0" err="1"/>
                  <a:t>i</a:t>
                </a:r>
                <a:r>
                  <a:rPr lang="en-US" dirty="0"/>
                  <a:t>-j).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You can rewrite the statement from the previous slide in the following form: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dirty="0"/>
                  <a:t>Note,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TW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encode the relative of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should we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465551" y="1390650"/>
                <a:ext cx="8567955" cy="3077573"/>
              </a:xfrm>
              <a:blipFill>
                <a:blip r:embed="rId3"/>
                <a:stretch>
                  <a:fillRect l="-296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/>
              <p:nvPr/>
            </p:nvSpPr>
            <p:spPr>
              <a:xfrm>
                <a:off x="6711242" y="3505646"/>
                <a:ext cx="2322264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should attend to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42" y="3505646"/>
                <a:ext cx="2322264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blipFill>
                <a:blip r:embed="rId4"/>
                <a:stretch>
                  <a:fillRect l="-1087" r="-3804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720155-B1F8-69E2-0CD9-17FE086E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922" y="1648271"/>
            <a:ext cx="32385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AE719-495B-EE7F-5DF8-C0A67C22A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581" y="1390650"/>
            <a:ext cx="660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3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231229" y="1222485"/>
                <a:ext cx="8923282" cy="3077573"/>
              </a:xfrm>
            </p:spPr>
            <p:txBody>
              <a:bodyPr/>
              <a:lstStyle/>
              <a:p>
                <a:r>
                  <a:rPr lang="en-US" dirty="0"/>
                  <a:t>There have been various choices:</a:t>
                </a:r>
                <a:endParaRPr lang="en-US" sz="1800" dirty="0"/>
              </a:p>
              <a:p>
                <a:pPr lvl="1"/>
                <a:r>
                  <a:rPr lang="en-US" dirty="0"/>
                  <a:t>T5 models simplify this into learnable relative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DeBERTa</a:t>
                </a:r>
                <a:r>
                  <a:rPr lang="en-US" dirty="0"/>
                  <a:t>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+</m:t>
                      </m:r>
                      <m:sSubSup>
                        <m:sSubSup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Tranformer</a:t>
                </a:r>
                <a:r>
                  <a:rPr lang="en-US" dirty="0"/>
                  <a:t>-XL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trainable vectors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 </a:t>
                </a:r>
              </a:p>
              <a:p>
                <a:pPr marL="3429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=</m:t>
                    </m:r>
                    <m:sSubSup>
                      <m:sSub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ALiBi</a:t>
                </a:r>
                <a:r>
                  <a:rPr lang="en-US" dirty="0"/>
                  <a:t> learns learns a scalar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that: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231229" y="1222485"/>
                <a:ext cx="8923282" cy="3077573"/>
              </a:xfrm>
              <a:blipFill>
                <a:blip r:embed="rId3"/>
                <a:stretch>
                  <a:fillRect l="-284" t="-164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3">
            <a:extLst>
              <a:ext uri="{FF2B5EF4-FFF2-40B4-BE49-F238E27FC236}">
                <a16:creationId xmlns:a16="http://schemas.microsoft.com/office/drawing/2014/main" id="{30827A80-4D14-E1A4-2252-C8DDE642441E}"/>
              </a:ext>
            </a:extLst>
          </p:cNvPr>
          <p:cNvSpPr txBox="1"/>
          <p:nvPr/>
        </p:nvSpPr>
        <p:spPr>
          <a:xfrm>
            <a:off x="2045019" y="4776673"/>
            <a:ext cx="5023360" cy="26534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 algn="ctr">
              <a:spcBef>
                <a:spcPts val="59"/>
              </a:spcBef>
            </a:pPr>
            <a:r>
              <a:rPr lang="en-US" sz="796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the Limits of Transfer Learning with a Unified Text-to-Text Transformer, 2020</a:t>
            </a:r>
          </a:p>
          <a:p>
            <a:pPr marL="5776" algn="ctr">
              <a:spcBef>
                <a:spcPts val="59"/>
              </a:spcBef>
            </a:pPr>
            <a:r>
              <a:rPr lang="en-US" sz="796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Short,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Long: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</a:t>
            </a:r>
            <a:r>
              <a:rPr lang="en-US" sz="989" spc="-68" baseline="38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989" spc="-68" baseline="38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Extrapolation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(2022)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561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7B482-BDBF-A480-83A0-024F9574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A70B-2D5F-0EBB-5612-0C4FE33A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8EB0-0EA8-A182-96D1-446F008721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Sine embeddings: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sines and cosines that enable localization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embeddings: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 position vector to the embedding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/>
              <a:t>Relative embeddings:</a:t>
            </a:r>
            <a:r>
              <a:rPr lang="en-US" dirty="0"/>
              <a:t> add a vector to the attention computation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 err="1"/>
              <a:t>RoPE</a:t>
            </a:r>
            <a:r>
              <a:rPr lang="en-US" b="1" dirty="0"/>
              <a:t> embeddings:  </a:t>
            </a:r>
            <a:r>
              <a:rPr lang="en-US" dirty="0"/>
              <a:t>(forthcoming)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C2B52DDA-5A8D-FCB3-3762-69DCC7E3699F}"/>
              </a:ext>
            </a:extLst>
          </p:cNvPr>
          <p:cNvSpPr txBox="1"/>
          <p:nvPr/>
        </p:nvSpPr>
        <p:spPr>
          <a:xfrm>
            <a:off x="7154250" y="1306692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 </a:t>
            </a:r>
          </a:p>
        </p:txBody>
      </p:sp>
      <p:sp>
        <p:nvSpPr>
          <p:cNvPr id="6" name="文字方塊 74">
            <a:extLst>
              <a:ext uri="{FF2B5EF4-FFF2-40B4-BE49-F238E27FC236}">
                <a16:creationId xmlns:a16="http://schemas.microsoft.com/office/drawing/2014/main" id="{FD02791C-061E-3B8D-81D5-98DF32F1B734}"/>
              </a:ext>
            </a:extLst>
          </p:cNvPr>
          <p:cNvSpPr txBox="1"/>
          <p:nvPr/>
        </p:nvSpPr>
        <p:spPr>
          <a:xfrm>
            <a:off x="7169915" y="2159846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GPT1/2/3 - OPT</a:t>
            </a:r>
          </a:p>
        </p:txBody>
      </p:sp>
      <p:sp>
        <p:nvSpPr>
          <p:cNvPr id="18" name="文字方塊 74">
            <a:extLst>
              <a:ext uri="{FF2B5EF4-FFF2-40B4-BE49-F238E27FC236}">
                <a16:creationId xmlns:a16="http://schemas.microsoft.com/office/drawing/2014/main" id="{9A511AB6-6EEA-7205-97D5-145DE5B01369}"/>
              </a:ext>
            </a:extLst>
          </p:cNvPr>
          <p:cNvSpPr txBox="1"/>
          <p:nvPr/>
        </p:nvSpPr>
        <p:spPr>
          <a:xfrm>
            <a:off x="7185580" y="2850637"/>
            <a:ext cx="1895745" cy="953453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T5, Gopher, Chinchilla, </a:t>
            </a:r>
            <a:r>
              <a:rPr lang="en-US" dirty="0" err="1"/>
              <a:t>Deberta</a:t>
            </a:r>
            <a:r>
              <a:rPr lang="en-US" dirty="0"/>
              <a:t> </a:t>
            </a:r>
            <a:r>
              <a:rPr lang="en-US" dirty="0" err="1"/>
              <a:t>Tranformer</a:t>
            </a:r>
            <a:r>
              <a:rPr lang="en-US" dirty="0"/>
              <a:t>-XL,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553A77D7-E559-3018-3BE7-6666F8A14D51}"/>
              </a:ext>
            </a:extLst>
          </p:cNvPr>
          <p:cNvSpPr txBox="1"/>
          <p:nvPr/>
        </p:nvSpPr>
        <p:spPr>
          <a:xfrm>
            <a:off x="7154249" y="3940759"/>
            <a:ext cx="1895745" cy="953453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GPTJ,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PaLM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Gemma3, Qwen3, GPL, Apple models.</a:t>
            </a:r>
          </a:p>
        </p:txBody>
      </p:sp>
    </p:spTree>
    <p:extLst>
      <p:ext uri="{BB962C8B-B14F-4D97-AF65-F5344CB8AC3E}">
        <p14:creationId xmlns:p14="http://schemas.microsoft.com/office/powerpoint/2010/main" val="4093657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CBF6-B9A6-2F3D-093E-4DE1AD2A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Rotary</a:t>
            </a:r>
            <a:r>
              <a:rPr lang="en-US" spc="-59" dirty="0"/>
              <a:t> </a:t>
            </a:r>
            <a:r>
              <a:rPr lang="en-US" dirty="0"/>
              <a:t>Positional</a:t>
            </a:r>
            <a:r>
              <a:rPr lang="en-US" spc="-57" dirty="0"/>
              <a:t> </a:t>
            </a:r>
            <a:r>
              <a:rPr lang="en-US" dirty="0"/>
              <a:t>Encoding</a:t>
            </a:r>
            <a:r>
              <a:rPr lang="en-US" spc="-57" dirty="0"/>
              <a:t> </a:t>
            </a:r>
            <a:r>
              <a:rPr lang="en-US" spc="-5" dirty="0"/>
              <a:t>(</a:t>
            </a:r>
            <a:r>
              <a:rPr lang="en-US" spc="-5" dirty="0" err="1"/>
              <a:t>RoPE</a:t>
            </a:r>
            <a:r>
              <a:rPr lang="en-US" spc="-5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41C26-980D-65FB-D233-0CF75F0BB0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want our embeddings to be invariant to absolute position. </a:t>
            </a:r>
          </a:p>
          <a:p>
            <a:r>
              <a:rPr lang="en-US" dirty="0"/>
              <a:t>We know that inner products are invariant to arbitrary rotation.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0A461-E7FD-0FB3-0E83-534364F7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4" y="2148787"/>
            <a:ext cx="7772400" cy="2503509"/>
          </a:xfrm>
          <a:prstGeom prst="rect">
            <a:avLst/>
          </a:prstGeom>
        </p:spPr>
      </p:pic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AADF5E0D-25D2-756A-BEFB-CC3674694C9E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4A9DD1-E3F7-FD57-8F1F-1DDCDA1081DC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841349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46E-8E1E-5991-62AE-EA00B41D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Rotation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2D, a rotation matrix can be defined in the following form: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rotation increases with increasing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A1138E-3C09-A486-8231-4F28F8A26460}"/>
              </a:ext>
            </a:extLst>
          </p:cNvPr>
          <p:cNvCxnSpPr/>
          <p:nvPr/>
        </p:nvCxnSpPr>
        <p:spPr>
          <a:xfrm flipV="1">
            <a:off x="6862354" y="1875699"/>
            <a:ext cx="0" cy="137595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E056E2-3D9E-01A4-1B98-66EEA5129D36}"/>
              </a:ext>
            </a:extLst>
          </p:cNvPr>
          <p:cNvCxnSpPr>
            <a:cxnSpLocks/>
          </p:cNvCxnSpPr>
          <p:nvPr/>
        </p:nvCxnSpPr>
        <p:spPr>
          <a:xfrm>
            <a:off x="6853645" y="3242944"/>
            <a:ext cx="148045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8D044D-D87E-7B44-2A14-3CE610F9B4F3}"/>
              </a:ext>
            </a:extLst>
          </p:cNvPr>
          <p:cNvCxnSpPr>
            <a:cxnSpLocks/>
          </p:cNvCxnSpPr>
          <p:nvPr/>
        </p:nvCxnSpPr>
        <p:spPr>
          <a:xfrm flipV="1">
            <a:off x="6862354" y="2986881"/>
            <a:ext cx="1120599" cy="24824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F849F8-580E-D0A4-4A9C-169BEA18DB7D}"/>
              </a:ext>
            </a:extLst>
          </p:cNvPr>
          <p:cNvCxnSpPr>
            <a:cxnSpLocks/>
          </p:cNvCxnSpPr>
          <p:nvPr/>
        </p:nvCxnSpPr>
        <p:spPr>
          <a:xfrm flipV="1">
            <a:off x="6871064" y="2171700"/>
            <a:ext cx="359856" cy="10799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5BD82-9CC1-9F36-5C49-C6AE9B4571FB}"/>
                  </a:ext>
                </a:extLst>
              </p:cNvPr>
              <p:cNvSpPr txBox="1"/>
              <p:nvPr/>
            </p:nvSpPr>
            <p:spPr>
              <a:xfrm>
                <a:off x="7879995" y="2675909"/>
                <a:ext cx="1280161" cy="510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5BD82-9CC1-9F36-5C49-C6AE9B457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95" y="2675909"/>
                <a:ext cx="1280161" cy="51039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7B6DC7-B984-BA73-0D90-2ABC84241F7E}"/>
                  </a:ext>
                </a:extLst>
              </p:cNvPr>
              <p:cNvSpPr txBox="1"/>
              <p:nvPr/>
            </p:nvSpPr>
            <p:spPr>
              <a:xfrm>
                <a:off x="6929472" y="1665279"/>
                <a:ext cx="1280157" cy="575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7B6DC7-B984-BA73-0D90-2ABC8424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472" y="1665279"/>
                <a:ext cx="1280157" cy="575286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4ACFEACE-3290-54C6-99C5-43C685740DDE}"/>
              </a:ext>
            </a:extLst>
          </p:cNvPr>
          <p:cNvSpPr/>
          <p:nvPr/>
        </p:nvSpPr>
        <p:spPr>
          <a:xfrm>
            <a:off x="6606655" y="2582066"/>
            <a:ext cx="958024" cy="852952"/>
          </a:xfrm>
          <a:prstGeom prst="arc">
            <a:avLst>
              <a:gd name="adj1" fmla="val 16200000"/>
              <a:gd name="adj2" fmla="val 467158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D90E13-E540-D941-548A-8E9508272DAA}"/>
                  </a:ext>
                </a:extLst>
              </p:cNvPr>
              <p:cNvSpPr txBox="1"/>
              <p:nvPr/>
            </p:nvSpPr>
            <p:spPr>
              <a:xfrm>
                <a:off x="7029076" y="2446539"/>
                <a:ext cx="1524548" cy="285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D90E13-E540-D941-548A-8E950827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76" y="2446539"/>
                <a:ext cx="1524548" cy="285206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481C47-E3B2-C92A-2533-3531683A36B8}"/>
                  </a:ext>
                </a:extLst>
              </p:cNvPr>
              <p:cNvSpPr txBox="1"/>
              <p:nvPr/>
            </p:nvSpPr>
            <p:spPr>
              <a:xfrm>
                <a:off x="7032644" y="2755491"/>
                <a:ext cx="415630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481C47-E3B2-C92A-2533-3531683A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644" y="2755491"/>
                <a:ext cx="415630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AAA67A-2EC6-2F9D-7650-A79F802671B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458236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Rotary</a:t>
            </a:r>
            <a:r>
              <a:rPr spc="-59" dirty="0"/>
              <a:t> </a:t>
            </a:r>
            <a:r>
              <a:rPr dirty="0"/>
              <a:t>Positional</a:t>
            </a:r>
            <a:r>
              <a:rPr spc="-57" dirty="0"/>
              <a:t> </a:t>
            </a:r>
            <a:r>
              <a:rPr lang="en-US" dirty="0"/>
              <a:t>Encoding</a:t>
            </a:r>
            <a:r>
              <a:rPr lang="en-US" spc="-57" dirty="0"/>
              <a:t> </a:t>
            </a:r>
            <a:r>
              <a:rPr lang="en-US" spc="-5" dirty="0"/>
              <a:t>(</a:t>
            </a:r>
            <a:r>
              <a:rPr lang="en-US" spc="-5" dirty="0" err="1"/>
              <a:t>RoPE</a:t>
            </a:r>
            <a:r>
              <a:rPr lang="en-US" spc="-5" dirty="0"/>
              <a:t>): 2D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27</a:t>
            </a:fld>
            <a:endParaRPr spc="-11" dirty="0"/>
          </a:p>
        </p:txBody>
      </p:sp>
      <p:sp>
        <p:nvSpPr>
          <p:cNvPr id="9" name="object 9"/>
          <p:cNvSpPr txBox="1"/>
          <p:nvPr/>
        </p:nvSpPr>
        <p:spPr>
          <a:xfrm>
            <a:off x="660225" y="4732380"/>
            <a:ext cx="3911775" cy="1265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spc="2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RoFormer</a:t>
            </a:r>
            <a:r>
              <a:rPr lang="en-US" sz="796" spc="2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Enhanced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Rotary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6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(2022)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DA74277-9619-CC13-75AD-7E42BCF60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4957" r="1762" b="1544"/>
          <a:stretch/>
        </p:blipFill>
        <p:spPr bwMode="auto">
          <a:xfrm>
            <a:off x="5318150" y="1151809"/>
            <a:ext cx="3825848" cy="37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D221E3B7-DA14-2541-689D-35108851970C}"/>
              </a:ext>
            </a:extLst>
          </p:cNvPr>
          <p:cNvSpPr txBox="1"/>
          <p:nvPr/>
        </p:nvSpPr>
        <p:spPr>
          <a:xfrm>
            <a:off x="4968044" y="4858932"/>
            <a:ext cx="3911775" cy="126552"/>
          </a:xfrm>
          <a:prstGeom prst="rect">
            <a:avLst/>
          </a:prstGeom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Figure source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</p:spPr>
            <p:txBody>
              <a:bodyPr/>
              <a:lstStyle/>
              <a:p>
                <a:r>
                  <a:rPr lang="en-US" sz="1600" dirty="0"/>
                  <a:t>If you have two input representations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at positions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:</a:t>
                </a:r>
                <a:br>
                  <a:rPr lang="en-US" sz="1600" dirty="0"/>
                </a:br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b="0" i="1" smtClean="0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6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TW" b="1" dirty="0"/>
              </a:p>
              <a:p>
                <a:pPr marL="0" indent="0" algn="ctr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TW" b="1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: rotation matrix, rotates a vector it gets multiplied to proportional to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position indices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 </a:t>
                </a:r>
              </a:p>
              <a:p>
                <a:r>
                  <a:rPr lang="en-US" dirty="0"/>
                  <a:t>Intuition: </a:t>
                </a:r>
                <a:r>
                  <a:rPr lang="en-US" b="1" dirty="0"/>
                  <a:t>nearby </a:t>
                </a:r>
                <a:r>
                  <a:rPr lang="en-US" dirty="0"/>
                  <a:t>words have </a:t>
                </a:r>
                <a:r>
                  <a:rPr lang="en-US" b="1" dirty="0"/>
                  <a:t>smaller relative rotation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  <a:blipFill>
                <a:blip r:embed="rId4"/>
                <a:stretch>
                  <a:fillRect l="-524" t="-1230" r="-524" b="-10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7EC0F2-4787-7CC9-009B-92364BDB5EE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935395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CD85C-4637-DF7C-0593-F4DA53A3D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5266-859D-7848-B15F-20FEFC85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d Dimensions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6A023-8865-3856-4309-DBF4677D1A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734" y="1390650"/>
            <a:ext cx="8085415" cy="307757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b="1" dirty="0"/>
              <a:t>pairs of</a:t>
            </a:r>
            <a:r>
              <a:rPr lang="en-US" dirty="0"/>
              <a:t> coordinates that would rotate together </a:t>
            </a:r>
          </a:p>
          <a:p>
            <a:r>
              <a:rPr lang="en-US" dirty="0"/>
              <a:t>Each pair can have a different frequency of rotations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F00D4D-C611-BAD4-CFD3-F05317DC24FA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C7580B-DEFF-3741-683C-CC8763774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858504"/>
              </p:ext>
            </p:extLst>
          </p:nvPr>
        </p:nvGraphicFramePr>
        <p:xfrm>
          <a:off x="3422011" y="2315880"/>
          <a:ext cx="325367" cy="24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67">
                  <a:extLst>
                    <a:ext uri="{9D8B030D-6E8A-4147-A177-3AD203B41FA5}">
                      <a16:colId xmlns:a16="http://schemas.microsoft.com/office/drawing/2014/main" val="155623879"/>
                    </a:ext>
                  </a:extLst>
                </a:gridCol>
              </a:tblGrid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746622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3612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709661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241719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78835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70347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88905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6895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67D5EC-96C4-AC5C-AB3F-536A580AF470}"/>
              </a:ext>
            </a:extLst>
          </p:cNvPr>
          <p:cNvCxnSpPr>
            <a:cxnSpLocks/>
          </p:cNvCxnSpPr>
          <p:nvPr/>
        </p:nvCxnSpPr>
        <p:spPr>
          <a:xfrm flipV="1">
            <a:off x="3914381" y="2567446"/>
            <a:ext cx="420356" cy="52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25E1D2-8EF1-4D82-EAA8-6CC9DC30CBB9}"/>
              </a:ext>
            </a:extLst>
          </p:cNvPr>
          <p:cNvCxnSpPr>
            <a:cxnSpLocks/>
          </p:cNvCxnSpPr>
          <p:nvPr/>
        </p:nvCxnSpPr>
        <p:spPr>
          <a:xfrm flipV="1">
            <a:off x="3949551" y="3219441"/>
            <a:ext cx="420355" cy="14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2F4BF7-66AC-ABF5-C018-8AF709162B73}"/>
              </a:ext>
            </a:extLst>
          </p:cNvPr>
          <p:cNvCxnSpPr>
            <a:cxnSpLocks/>
          </p:cNvCxnSpPr>
          <p:nvPr/>
        </p:nvCxnSpPr>
        <p:spPr>
          <a:xfrm>
            <a:off x="3949551" y="3858874"/>
            <a:ext cx="4203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53F0DB-D9C5-C6FE-232D-6A629F7019FA}"/>
              </a:ext>
            </a:extLst>
          </p:cNvPr>
          <p:cNvCxnSpPr>
            <a:cxnSpLocks/>
          </p:cNvCxnSpPr>
          <p:nvPr/>
        </p:nvCxnSpPr>
        <p:spPr>
          <a:xfrm>
            <a:off x="3949551" y="4483548"/>
            <a:ext cx="480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D80DA613-F1D3-E4A8-61DB-1DA4ADC517EE}"/>
              </a:ext>
            </a:extLst>
          </p:cNvPr>
          <p:cNvSpPr/>
          <p:nvPr/>
        </p:nvSpPr>
        <p:spPr>
          <a:xfrm>
            <a:off x="4681841" y="2337479"/>
            <a:ext cx="694463" cy="629241"/>
          </a:xfrm>
          <a:prstGeom prst="arc">
            <a:avLst>
              <a:gd name="adj1" fmla="val 6124852"/>
              <a:gd name="adj2" fmla="val 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ADB2F12-5DBF-D1BA-E685-1864A8E47176}"/>
              </a:ext>
            </a:extLst>
          </p:cNvPr>
          <p:cNvSpPr/>
          <p:nvPr/>
        </p:nvSpPr>
        <p:spPr>
          <a:xfrm>
            <a:off x="4723168" y="3098408"/>
            <a:ext cx="694463" cy="629241"/>
          </a:xfrm>
          <a:prstGeom prst="arc">
            <a:avLst>
              <a:gd name="adj1" fmla="val 10543609"/>
              <a:gd name="adj2" fmla="val 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E01A881-1123-B644-5E96-712A7A31E57E}"/>
              </a:ext>
            </a:extLst>
          </p:cNvPr>
          <p:cNvSpPr/>
          <p:nvPr/>
        </p:nvSpPr>
        <p:spPr>
          <a:xfrm>
            <a:off x="4713008" y="3697848"/>
            <a:ext cx="694463" cy="629241"/>
          </a:xfrm>
          <a:prstGeom prst="arc">
            <a:avLst>
              <a:gd name="adj1" fmla="val 14105938"/>
              <a:gd name="adj2" fmla="val 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0583F91-5A06-DFC9-3CD8-FC6BDF6BA6B6}"/>
              </a:ext>
            </a:extLst>
          </p:cNvPr>
          <p:cNvSpPr/>
          <p:nvPr/>
        </p:nvSpPr>
        <p:spPr>
          <a:xfrm>
            <a:off x="4692688" y="4226168"/>
            <a:ext cx="694463" cy="629241"/>
          </a:xfrm>
          <a:prstGeom prst="arc">
            <a:avLst>
              <a:gd name="adj1" fmla="val 17637077"/>
              <a:gd name="adj2" fmla="val 0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72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46E-8E1E-5991-62AE-EA00B41D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d Dimensions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41734" y="1390650"/>
                <a:ext cx="8085415" cy="3077573"/>
              </a:xfrm>
            </p:spPr>
            <p:txBody>
              <a:bodyPr/>
              <a:lstStyle/>
              <a:p>
                <a:r>
                  <a:rPr lang="en-US" dirty="0"/>
                  <a:t>In practice, we are rotating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dimensional embedding matrices. </a:t>
                </a:r>
              </a:p>
              <a:p>
                <a:r>
                  <a:rPr lang="en-US" dirty="0"/>
                  <a:t>Idea: rotate different dimensions with different angles: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By using different frequencies for different dimensions of the positional encoding vector, a unique "fingerprint" can be created for each positional information.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41734" y="1390650"/>
                <a:ext cx="8085415" cy="3077573"/>
              </a:xfrm>
              <a:blipFill>
                <a:blip r:embed="rId2"/>
                <a:stretch>
                  <a:fillRect l="-313" t="-1235" b="-2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1933C6-8191-23FC-5ED6-994479C73166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55BB3-48D6-8120-2E0B-8AA739C54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5" y="2369451"/>
            <a:ext cx="7084823" cy="21026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74">
                <a:extLst>
                  <a:ext uri="{FF2B5EF4-FFF2-40B4-BE49-F238E27FC236}">
                    <a16:creationId xmlns:a16="http://schemas.microsoft.com/office/drawing/2014/main" id="{41781EBF-7107-9BC9-074F-4E2E3D5DFBAF}"/>
                  </a:ext>
                </a:extLst>
              </p:cNvPr>
              <p:cNvSpPr txBox="1"/>
              <p:nvPr/>
            </p:nvSpPr>
            <p:spPr>
              <a:xfrm>
                <a:off x="6830646" y="1451116"/>
                <a:ext cx="2321169" cy="715089"/>
              </a:xfrm>
              <a:prstGeom prst="wedgeRoundRectCallout">
                <a:avLst>
                  <a:gd name="adj1" fmla="val -57011"/>
                  <a:gd name="adj2" fmla="val 46563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9144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</a:t>
                </a:r>
                <a:r>
                  <a:rPr lang="en-US" dirty="0"/>
                  <a:t>the dimension of the query and key space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brk m:alnAt="7"/>
                      </m:rPr>
                      <a:rPr lang="en-US" altLang="zh-TW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total rotation angle</a:t>
                </a:r>
              </a:p>
            </p:txBody>
          </p:sp>
        </mc:Choice>
        <mc:Fallback>
          <p:sp>
            <p:nvSpPr>
              <p:cNvPr id="6" name="文字方塊 74">
                <a:extLst>
                  <a:ext uri="{FF2B5EF4-FFF2-40B4-BE49-F238E27FC236}">
                    <a16:creationId xmlns:a16="http://schemas.microsoft.com/office/drawing/2014/main" id="{41781EBF-7107-9BC9-074F-4E2E3D5DF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646" y="1451116"/>
                <a:ext cx="2321169" cy="715089"/>
              </a:xfrm>
              <a:prstGeom prst="wedgeRoundRectCallout">
                <a:avLst>
                  <a:gd name="adj1" fmla="val -57011"/>
                  <a:gd name="adj2" fmla="val 46563"/>
                  <a:gd name="adj3" fmla="val 16667"/>
                </a:avLst>
              </a:prstGeom>
              <a:blipFill>
                <a:blip r:embed="rId4"/>
                <a:stretch>
                  <a:fillRect t="-1724" b="-86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00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E67B-993B-9FCB-DFA9-51CECF36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Proposals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348A8-2EE6-1199-A6E4-3DB6578EC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Anonymous? :)</a:t>
            </a:r>
          </a:p>
          <a:p>
            <a:r>
              <a:rPr lang="en-US" dirty="0"/>
              <a:t>No abstract? :)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E7519-025C-F598-DF9E-C0C9A5CC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66" y="1231162"/>
            <a:ext cx="5506034" cy="30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69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53B9-4009-1A1D-B066-61FC4F77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, visualized.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58E2468-0BBB-D362-8738-7BC6C2F309FE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Each pair of coordinates </a:t>
                </a:r>
                <a:br>
                  <a:rPr lang="en-US" dirty="0"/>
                </a:br>
                <a:r>
                  <a:rPr lang="en-US" dirty="0"/>
                  <a:t>are rotated by an angle </a:t>
                </a:r>
                <a:br>
                  <a:rPr lang="en-US" dirty="0"/>
                </a:br>
                <a:r>
                  <a:rPr lang="en-US" dirty="0"/>
                  <a:t>proportional to the token </a:t>
                </a:r>
                <a:br>
                  <a:rPr lang="en-US" dirty="0"/>
                </a:br>
                <a:r>
                  <a:rPr lang="en-US" dirty="0"/>
                  <a:t>position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or relative </a:t>
                </a:r>
                <a:r>
                  <a:rPr lang="en-US" dirty="0" err="1"/>
                  <a:t>dist</a:t>
                </a:r>
                <a:br>
                  <a:rPr lang="en-US" dirty="0"/>
                </a:br>
                <a:r>
                  <a:rPr lang="en-US" dirty="0"/>
                  <a:t>of words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Top row:</a:t>
                </a:r>
                <a:br>
                  <a:rPr lang="en-US" dirty="0"/>
                </a:br>
                <a:r>
                  <a:rPr lang="en-US" dirty="0"/>
                  <a:t>high-</a:t>
                </a:r>
                <a:r>
                  <a:rPr lang="en-US" dirty="0" err="1"/>
                  <a:t>freq</a:t>
                </a:r>
                <a:r>
                  <a:rPr lang="en-US" dirty="0"/>
                  <a:t> dimensions. </a:t>
                </a:r>
              </a:p>
              <a:p>
                <a:r>
                  <a:rPr lang="en-US" dirty="0"/>
                  <a:t>Bottom row: </a:t>
                </a:r>
                <a:br>
                  <a:rPr lang="en-US" dirty="0"/>
                </a:br>
                <a:r>
                  <a:rPr lang="en-US" dirty="0"/>
                  <a:t>low-</a:t>
                </a:r>
                <a:r>
                  <a:rPr lang="en-US" dirty="0" err="1"/>
                  <a:t>freq</a:t>
                </a:r>
                <a:r>
                  <a:rPr lang="en-US" dirty="0"/>
                  <a:t> dimensions.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58E2468-0BBB-D362-8738-7BC6C2F30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52746B0-96F0-7350-8488-BBCF61AB4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6"/>
          <a:stretch>
            <a:fillRect/>
          </a:stretch>
        </p:blipFill>
        <p:spPr bwMode="auto">
          <a:xfrm>
            <a:off x="4423681" y="1934457"/>
            <a:ext cx="4509386" cy="219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2DAD4-C633-7EB9-3BE2-BDE504847789}"/>
              </a:ext>
            </a:extLst>
          </p:cNvPr>
          <p:cNvSpPr txBox="1"/>
          <p:nvPr/>
        </p:nvSpPr>
        <p:spPr>
          <a:xfrm>
            <a:off x="2250827" y="4404836"/>
            <a:ext cx="50760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Visualization by Sasha Rush: </a:t>
            </a:r>
            <a:r>
              <a:rPr lang="en-US" dirty="0">
                <a:hlinkClick r:id="rId5"/>
              </a:rPr>
              <a:t>https://colab.research.google.com/drive/1JhVaH1Tr6BMLKX9mgIjN83qFh9DOOyvC?usp=sharing#scrollTo=xeBojFzJRfu1</a:t>
            </a:r>
            <a:r>
              <a:rPr lang="en-US" dirty="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2712C7-2851-8587-D6D1-5382486F5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210141"/>
              </p:ext>
            </p:extLst>
          </p:nvPr>
        </p:nvGraphicFramePr>
        <p:xfrm>
          <a:off x="3343952" y="1799004"/>
          <a:ext cx="325367" cy="240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67">
                  <a:extLst>
                    <a:ext uri="{9D8B030D-6E8A-4147-A177-3AD203B41FA5}">
                      <a16:colId xmlns:a16="http://schemas.microsoft.com/office/drawing/2014/main" val="155623879"/>
                    </a:ext>
                  </a:extLst>
                </a:gridCol>
              </a:tblGrid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746622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3612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709661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241719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78835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70347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88905"/>
                  </a:ext>
                </a:extLst>
              </a:tr>
              <a:tr h="300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68950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3C5617-3CE2-4627-0A78-C65942F9BB1E}"/>
              </a:ext>
            </a:extLst>
          </p:cNvPr>
          <p:cNvCxnSpPr>
            <a:cxnSpLocks/>
          </p:cNvCxnSpPr>
          <p:nvPr/>
        </p:nvCxnSpPr>
        <p:spPr>
          <a:xfrm flipV="1">
            <a:off x="3836322" y="2050570"/>
            <a:ext cx="420356" cy="527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3BE292-3B67-7BDE-A0AB-400495145C00}"/>
              </a:ext>
            </a:extLst>
          </p:cNvPr>
          <p:cNvCxnSpPr>
            <a:cxnSpLocks/>
          </p:cNvCxnSpPr>
          <p:nvPr/>
        </p:nvCxnSpPr>
        <p:spPr>
          <a:xfrm flipV="1">
            <a:off x="3871492" y="2702565"/>
            <a:ext cx="420355" cy="14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981A93-23E7-51F9-3CEF-D0B234F07A9B}"/>
              </a:ext>
            </a:extLst>
          </p:cNvPr>
          <p:cNvCxnSpPr>
            <a:cxnSpLocks/>
          </p:cNvCxnSpPr>
          <p:nvPr/>
        </p:nvCxnSpPr>
        <p:spPr>
          <a:xfrm>
            <a:off x="3871492" y="3341998"/>
            <a:ext cx="4203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2C10CD-A592-D8E1-6546-96EEBDF5BB86}"/>
              </a:ext>
            </a:extLst>
          </p:cNvPr>
          <p:cNvCxnSpPr>
            <a:cxnSpLocks/>
          </p:cNvCxnSpPr>
          <p:nvPr/>
        </p:nvCxnSpPr>
        <p:spPr>
          <a:xfrm>
            <a:off x="3871492" y="3966672"/>
            <a:ext cx="480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EEB3C0-92CF-DAB4-69F3-DEB304FCA337}"/>
                  </a:ext>
                </a:extLst>
              </p:cNvPr>
              <p:cNvSpPr txBox="1"/>
              <p:nvPr/>
            </p:nvSpPr>
            <p:spPr>
              <a:xfrm>
                <a:off x="4352134" y="1332277"/>
                <a:ext cx="457200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0" smtClean="0">
                          <a:solidFill>
                            <a:srgbClr val="0F935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solidFill>
                            <a:srgbClr val="0F935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b="0" i="1" smtClean="0">
                          <a:solidFill>
                            <a:srgbClr val="0F935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b="0" i="1" smtClean="0">
                          <a:solidFill>
                            <a:srgbClr val="0F935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800" b="0" i="1" smtClean="0">
                          <a:solidFill>
                            <a:srgbClr val="0F935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1800" i="1">
                          <a:solidFill>
                            <a:srgbClr val="0F9352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EEB3C0-92CF-DAB4-69F3-DEB304FCA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134" y="1332277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5376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0F44-D9D8-D200-ADA2-159B8983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via Faster (Dense) Operations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D9B0E-F2A3-5775-3BBA-D35A2453451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20" y="1044661"/>
                <a:ext cx="8085414" cy="3077573"/>
              </a:xfrm>
            </p:spPr>
            <p:txBody>
              <a:bodyPr/>
              <a:lstStyle/>
              <a:p>
                <a:r>
                  <a:rPr lang="en-US" dirty="0"/>
                  <a:t>While we can implement this matrix multiplication as is, we can make use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dirty="0"/>
                  <a:t>’s sparsity for faster multiplication </a:t>
                </a:r>
                <a:r>
                  <a:rPr lang="en-US" altLang="zh-TW" dirty="0"/>
                  <a:t>via dense operations </a:t>
                </a:r>
                <a:r>
                  <a:rPr lang="en-US" dirty="0"/>
                  <a:t>: </a:t>
                </a:r>
                <a:endParaRPr lang="en-US" altLang="zh-TW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D9B0E-F2A3-5775-3BBA-D35A24534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20" y="1044661"/>
                <a:ext cx="8085414" cy="3077573"/>
              </a:xfrm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40B693-E1BE-0CC1-5167-D5750ACBDA7A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DD630C-EC81-4FA0-0FA9-3866A22B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5" y="1768014"/>
            <a:ext cx="7772400" cy="29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41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774D-1F05-845F-890D-E1D49D0F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RoPE</a:t>
            </a:r>
            <a:r>
              <a:rPr lang="en-US" dirty="0"/>
              <a:t> to Self-Attention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D828B0-70C9-A2D3-BF0E-45EDB933BB1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Drop the additive</a:t>
                </a:r>
                <a:r>
                  <a:rPr lang="en-US" dirty="0"/>
                  <a:t> positional encoding and make it </a:t>
                </a:r>
                <a:r>
                  <a:rPr lang="en-US" b="1" dirty="0"/>
                  <a:t>multiplicative to QK </a:t>
                </a:r>
                <a:r>
                  <a:rPr lang="en-US" dirty="0"/>
                  <a:t>matrices.</a:t>
                </a:r>
              </a:p>
              <a:p>
                <a:r>
                  <a:rPr lang="en-US" dirty="0"/>
                  <a:t>Given input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, the standard SA is computed as: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𝐐</m:t>
                                  </m:r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TW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Given input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, SA with </a:t>
                </a:r>
                <a:r>
                  <a:rPr lang="en-US" dirty="0" err="1"/>
                  <a:t>RoPE</a:t>
                </a:r>
                <a:r>
                  <a:rPr lang="en-US" dirty="0"/>
                  <a:t> is computed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𝐐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rope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rope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Note since each the rotation depends on distance each word pair, it’s not easy to write these in matrix form.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D828B0-70C9-A2D3-BF0E-45EDB933B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 r="-157" b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624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37A90B-1E2B-CA85-EBFB-4371F7C59C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107119"/>
                <a:ext cx="9089292" cy="857542"/>
              </a:xfrm>
            </p:spPr>
            <p:txBody>
              <a:bodyPr/>
              <a:lstStyle/>
              <a:p>
                <a:r>
                  <a:rPr lang="en-US" dirty="0"/>
                  <a:t>    Setting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altLang="zh-TW" b="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altLang="zh-TW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zh-TW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37A90B-1E2B-CA85-EBFB-4371F7C59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107119"/>
                <a:ext cx="9089292" cy="857542"/>
              </a:xfrm>
              <a:blipFill>
                <a:blip r:embed="rId2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DF792BE-FE66-3B6C-8FA6-5BE7A952638A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461589" cy="3077573"/>
              </a:xfrm>
            </p:spPr>
            <p:txBody>
              <a:bodyPr/>
              <a:lstStyle/>
              <a:p>
                <a:r>
                  <a:rPr lang="en-US" dirty="0"/>
                  <a:t>One common way is to set them using a “base” frequency: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Example: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for any choice of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1−2/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.  If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1/10,000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exponent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−2(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scales the input so that: </a:t>
                </a:r>
              </a:p>
              <a:p>
                <a:pPr lvl="1"/>
                <a:r>
                  <a:rPr lang="en-US" b="1" dirty="0"/>
                  <a:t>lower </a:t>
                </a:r>
                <a:r>
                  <a:rPr lang="en-US" dirty="0"/>
                  <a:t>dimensions correspond to </a:t>
                </a:r>
                <a:r>
                  <a:rPr lang="en-US" b="1" dirty="0"/>
                  <a:t>higher</a:t>
                </a:r>
                <a:r>
                  <a:rPr lang="en-US" dirty="0"/>
                  <a:t>-frequency sinusoids (rapid changes), and </a:t>
                </a:r>
              </a:p>
              <a:p>
                <a:pPr lvl="1"/>
                <a:r>
                  <a:rPr lang="en-US" b="1" dirty="0"/>
                  <a:t>higher</a:t>
                </a:r>
                <a:r>
                  <a:rPr lang="en-US" dirty="0"/>
                  <a:t> dimensions correspond to </a:t>
                </a:r>
                <a:r>
                  <a:rPr lang="en-US" b="1" dirty="0"/>
                  <a:t>lower</a:t>
                </a:r>
                <a:r>
                  <a:rPr lang="en-US" dirty="0"/>
                  <a:t>-frequency sinusoids (slow changes)</a:t>
                </a:r>
              </a:p>
              <a:p>
                <a:r>
                  <a:rPr lang="en-US" dirty="0"/>
                  <a:t>This </a:t>
                </a:r>
                <a:r>
                  <a:rPr lang="en-US" b="1" dirty="0"/>
                  <a:t>spread</a:t>
                </a:r>
                <a:r>
                  <a:rPr lang="en-US" dirty="0"/>
                  <a:t> </a:t>
                </a:r>
                <a:r>
                  <a:rPr lang="en-US" b="1" dirty="0"/>
                  <a:t>of frequencies </a:t>
                </a:r>
                <a:r>
                  <a:rPr lang="en-US" dirty="0"/>
                  <a:t>allows the model to represent both fine-grained (local) and coarse-grained (global) positional relationships.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DF792BE-FE66-3B6C-8FA6-5BE7A9526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461589" cy="3077573"/>
              </a:xfrm>
              <a:blipFill>
                <a:blip r:embed="rId3"/>
                <a:stretch>
                  <a:fillRect l="-450" t="-1235" r="-450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540BC3B-39A4-A6AE-0F63-B94805ABB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497" y="1682751"/>
            <a:ext cx="5448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68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5616-96CE-5482-C558-1D8B3CF4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How should we set the “base” </a:t>
            </a:r>
            <a:r>
              <a:rPr lang="en-US" dirty="0" err="1"/>
              <a:t>freq</a:t>
            </a:r>
            <a:r>
              <a:rPr lang="en-US" dirty="0"/>
              <a:t>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9F773A-F9EB-72B1-5ACC-486D70F911A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want the largest wavelength (lowest </a:t>
                </a:r>
                <a:r>
                  <a:rPr lang="en-US" dirty="0" err="1"/>
                  <a:t>freq</a:t>
                </a:r>
                <a:r>
                  <a:rPr lang="en-US" dirty="0"/>
                  <a:t>) be close to your longest context dist. </a:t>
                </a:r>
              </a:p>
              <a:p>
                <a:r>
                  <a:rPr lang="en-US" dirty="0"/>
                  <a:t>Lowest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1−2/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 largest wavelength: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≈2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=10,000⇒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≈62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tokens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,000⇒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≈62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tokens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both original </a:t>
                </a:r>
                <a:r>
                  <a:rPr lang="en-US" dirty="0" err="1"/>
                  <a:t>RoPE</a:t>
                </a:r>
                <a:r>
                  <a:rPr lang="en-US" dirty="0"/>
                  <a:t> paper (and the original Transformer paper),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=10,000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29F773A-F9EB-72B1-5ACC-486D70F91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2A5B7BD-7FF0-8231-CFCB-7F12E92BC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390650"/>
            <a:ext cx="5448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5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F327-0DB4-F6AF-76B3-CA9CF5EB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Base Frequencies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8A06-D621-0374-2089-62537F8DAC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Llama3 positional encoding: </a:t>
            </a:r>
            <a:r>
              <a:rPr lang="en-US" dirty="0" err="1"/>
              <a:t>RoPE</a:t>
            </a:r>
            <a:r>
              <a:rPr lang="en-US" dirty="0"/>
              <a:t> (</a:t>
            </a:r>
            <a:r>
              <a:rPr lang="el-GR" dirty="0"/>
              <a:t>θ = 500,000)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Gemma3 positional encoding: A mix of </a:t>
            </a:r>
            <a:r>
              <a:rPr lang="en-US" dirty="0" err="1"/>
              <a:t>RoPE</a:t>
            </a:r>
            <a:r>
              <a:rPr lang="en-US" dirty="0"/>
              <a:t> (</a:t>
            </a:r>
            <a:r>
              <a:rPr lang="el-GR" dirty="0"/>
              <a:t>θ = </a:t>
            </a:r>
            <a:r>
              <a:rPr lang="en-US" dirty="0"/>
              <a:t>1,0</a:t>
            </a:r>
            <a:r>
              <a:rPr lang="el-GR" dirty="0"/>
              <a:t>00,000)</a:t>
            </a:r>
            <a:r>
              <a:rPr lang="en-US" dirty="0"/>
              <a:t> + </a:t>
            </a:r>
            <a:r>
              <a:rPr lang="en-US" dirty="0" err="1"/>
              <a:t>RoPE</a:t>
            </a:r>
            <a:r>
              <a:rPr lang="en-US" dirty="0"/>
              <a:t> (</a:t>
            </a:r>
            <a:r>
              <a:rPr lang="el-GR" dirty="0"/>
              <a:t>θ = </a:t>
            </a:r>
            <a:r>
              <a:rPr lang="en-US" dirty="0"/>
              <a:t>1</a:t>
            </a:r>
            <a:r>
              <a:rPr lang="el-GR" dirty="0"/>
              <a:t>0,000)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638F4-9142-C9C8-912E-E157FC067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8" y="1764705"/>
            <a:ext cx="7772400" cy="478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2BAF93-C646-8736-6433-9492183E8241}"/>
              </a:ext>
            </a:extLst>
          </p:cNvPr>
          <p:cNvSpPr txBox="1"/>
          <p:nvPr/>
        </p:nvSpPr>
        <p:spPr>
          <a:xfrm>
            <a:off x="2543504" y="4716155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Llama3 tech report: </a:t>
            </a:r>
            <a:r>
              <a:rPr lang="en-US" sz="1100" dirty="0">
                <a:hlinkClick r:id="rId5"/>
              </a:rPr>
              <a:t>https://arxiv.org/pdf/2407.21783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Gemma3 tech report: </a:t>
            </a:r>
            <a:r>
              <a:rPr lang="en-US" sz="1100" dirty="0">
                <a:hlinkClick r:id="rId6"/>
              </a:rPr>
              <a:t>https://arxiv.org/abs/2503.19786</a:t>
            </a:r>
            <a:r>
              <a:rPr lang="en-US" sz="1100" dirty="0"/>
              <a:t> </a:t>
            </a:r>
          </a:p>
        </p:txBody>
      </p:sp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00E06FE-6A1B-9CD4-955F-70656E57E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1895" y="3096530"/>
            <a:ext cx="3960210" cy="1371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38745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6C10-6CFF-136A-CFDD-165D4CA0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78069" cy="857542"/>
          </a:xfrm>
        </p:spPr>
        <p:txBody>
          <a:bodyPr/>
          <a:lstStyle/>
          <a:p>
            <a:r>
              <a:rPr lang="en-US" dirty="0"/>
              <a:t>Fixed Window Attending to Long-Context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9386-BD18-763E-252A-19E36831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 have a Self-Attention limited to a window of size 4.</a:t>
            </a:r>
          </a:p>
          <a:p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E55B7E-8BED-C457-C0AB-110479F9DD0F}"/>
              </a:ext>
            </a:extLst>
          </p:cNvPr>
          <p:cNvSpPr txBox="1"/>
          <p:nvPr/>
        </p:nvSpPr>
        <p:spPr>
          <a:xfrm>
            <a:off x="1744136" y="4926625"/>
            <a:ext cx="636945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266" spc="-16" dirty="0"/>
              <a:t>Transformer-XL: Attentive Language Models Beyond a Fixed-Length Context, 2020</a:t>
            </a:r>
            <a:endParaRPr sz="1266" dirty="0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FB11F5D-9DC4-678E-ECD0-71A5BE69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35"/>
          <a:stretch/>
        </p:blipFill>
        <p:spPr>
          <a:xfrm>
            <a:off x="1285280" y="1892560"/>
            <a:ext cx="6348986" cy="856842"/>
          </a:xfrm>
          <a:prstGeom prst="rect">
            <a:avLst/>
          </a:prstGeom>
        </p:spPr>
      </p:pic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0D9C67BB-4C6D-BEA3-69D8-1831CF9B9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74" b="1"/>
          <a:stretch/>
        </p:blipFill>
        <p:spPr>
          <a:xfrm>
            <a:off x="1285280" y="2787944"/>
            <a:ext cx="6348986" cy="2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24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6C10-6CFF-136A-CFDD-165D4CA0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78069" cy="857542"/>
          </a:xfrm>
        </p:spPr>
        <p:txBody>
          <a:bodyPr/>
          <a:lstStyle/>
          <a:p>
            <a:r>
              <a:rPr lang="en-US" dirty="0"/>
              <a:t>Fixed Window Attending to Long-Context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9386-BD18-763E-252A-19E36831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 have a Self-Attention limited to a window of size 4.</a:t>
            </a:r>
          </a:p>
          <a:p>
            <a:endParaRPr lang="en-US" dirty="0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FB11F5D-9DC4-678E-ECD0-71A5BE69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35"/>
          <a:stretch/>
        </p:blipFill>
        <p:spPr>
          <a:xfrm>
            <a:off x="1285280" y="1892560"/>
            <a:ext cx="6348986" cy="856842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665EFEC1-B281-39D7-AE97-64A66B88A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4" b="40354"/>
          <a:stretch/>
        </p:blipFill>
        <p:spPr>
          <a:xfrm>
            <a:off x="1285280" y="2743285"/>
            <a:ext cx="6348986" cy="685473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D4D16650-8BD0-29FC-458F-4E421F376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74" b="1"/>
          <a:stretch/>
        </p:blipFill>
        <p:spPr>
          <a:xfrm>
            <a:off x="1285280" y="3516396"/>
            <a:ext cx="6348986" cy="253367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499C022-966C-D098-BA8F-A813C35D886B}"/>
              </a:ext>
            </a:extLst>
          </p:cNvPr>
          <p:cNvSpPr txBox="1"/>
          <p:nvPr/>
        </p:nvSpPr>
        <p:spPr>
          <a:xfrm>
            <a:off x="1744136" y="4926625"/>
            <a:ext cx="636945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266" spc="-16" dirty="0"/>
              <a:t>Transformer-XL: Attentive Language Models Beyond a Fixed-Length Context, 2020</a:t>
            </a:r>
            <a:endParaRPr sz="1266" dirty="0"/>
          </a:p>
        </p:txBody>
      </p:sp>
    </p:spTree>
    <p:extLst>
      <p:ext uri="{BB962C8B-B14F-4D97-AF65-F5344CB8AC3E}">
        <p14:creationId xmlns:p14="http://schemas.microsoft.com/office/powerpoint/2010/main" val="1738708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6C10-6CFF-136A-CFDD-165D4CA0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78069" cy="857542"/>
          </a:xfrm>
        </p:spPr>
        <p:txBody>
          <a:bodyPr/>
          <a:lstStyle/>
          <a:p>
            <a:r>
              <a:rPr lang="en-US" dirty="0"/>
              <a:t>Fixed Window Attending to Long-Context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9386-BD18-763E-252A-19E36831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 have a Self-Attention limited to a window of size 4.</a:t>
            </a:r>
          </a:p>
          <a:p>
            <a:endParaRPr lang="en-US" dirty="0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FB11F5D-9DC4-678E-ECD0-71A5BE69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35"/>
          <a:stretch/>
        </p:blipFill>
        <p:spPr>
          <a:xfrm>
            <a:off x="1285280" y="1892560"/>
            <a:ext cx="6348986" cy="856842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665EFEC1-B281-39D7-AE97-64A66B88A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4" b="40354"/>
          <a:stretch/>
        </p:blipFill>
        <p:spPr>
          <a:xfrm>
            <a:off x="1285280" y="2743285"/>
            <a:ext cx="6348986" cy="685473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7754C44-C62A-528D-B9BB-C270F8154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81"/>
          <a:stretch/>
        </p:blipFill>
        <p:spPr>
          <a:xfrm>
            <a:off x="1285280" y="3428758"/>
            <a:ext cx="6348986" cy="1039465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5EE6471E-67A3-646A-24B9-C447FCCDECF8}"/>
              </a:ext>
            </a:extLst>
          </p:cNvPr>
          <p:cNvSpPr txBox="1"/>
          <p:nvPr/>
        </p:nvSpPr>
        <p:spPr>
          <a:xfrm>
            <a:off x="1744136" y="4926625"/>
            <a:ext cx="636945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266" spc="-16" dirty="0"/>
              <a:t>Transformer-XL: Attentive Language Models Beyond a Fixed-Length Context, 2020</a:t>
            </a:r>
            <a:endParaRPr sz="1266" dirty="0"/>
          </a:p>
        </p:txBody>
      </p:sp>
    </p:spTree>
    <p:extLst>
      <p:ext uri="{BB962C8B-B14F-4D97-AF65-F5344CB8AC3E}">
        <p14:creationId xmlns:p14="http://schemas.microsoft.com/office/powerpoint/2010/main" val="1964239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20A-DD24-1779-848B-C341645E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107119"/>
            <a:ext cx="8905461" cy="857542"/>
          </a:xfrm>
        </p:spPr>
        <p:txBody>
          <a:bodyPr/>
          <a:lstStyle/>
          <a:p>
            <a:r>
              <a:rPr lang="en-US" dirty="0"/>
              <a:t>Positional Encodings May </a:t>
            </a:r>
            <a:r>
              <a:rPr lang="en-US" u="sng" dirty="0"/>
              <a:t>Not</a:t>
            </a:r>
            <a:r>
              <a:rPr lang="en-US" dirty="0"/>
              <a:t> be Necessary!!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6FA77-D4A6-5CB0-90C9-1CC6159B1D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Some result suggest that, you might be able to build low-ppl LMs even if you drop the positional embeddings. </a:t>
            </a:r>
          </a:p>
          <a:p>
            <a:r>
              <a:rPr lang="en-US" dirty="0"/>
              <a:t>Notice that these results are for causal (decoder) Transformer architectures. </a:t>
            </a:r>
          </a:p>
          <a:p>
            <a:endParaRPr lang="en-US" dirty="0"/>
          </a:p>
          <a:p>
            <a:r>
              <a:rPr lang="en-US" dirty="0"/>
              <a:t>Now the questions are: </a:t>
            </a:r>
          </a:p>
          <a:p>
            <a:pPr lvl="1"/>
            <a:r>
              <a:rPr lang="en-US" dirty="0"/>
              <a:t>How can Transformers do language modeling </a:t>
            </a:r>
            <a:br>
              <a:rPr lang="en-US" dirty="0"/>
            </a:br>
            <a:r>
              <a:rPr lang="en-US" dirty="0"/>
              <a:t>without positional embeddings? </a:t>
            </a:r>
          </a:p>
          <a:p>
            <a:pPr lvl="1"/>
            <a:r>
              <a:rPr lang="en-US" dirty="0"/>
              <a:t>Does low PPL for language modeling entail</a:t>
            </a:r>
            <a:br>
              <a:rPr lang="en-US" dirty="0"/>
            </a:br>
            <a:r>
              <a:rPr lang="en-US" dirty="0"/>
              <a:t>being good for any language ability? (e.g., ICL)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E715-DFF4-5B82-1203-9D7EF1E29E37}"/>
              </a:ext>
            </a:extLst>
          </p:cNvPr>
          <p:cNvSpPr txBox="1"/>
          <p:nvPr/>
        </p:nvSpPr>
        <p:spPr>
          <a:xfrm>
            <a:off x="949187" y="4824466"/>
            <a:ext cx="724562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 Language Models without Positional Encodings Still Learn Positional Information, 2022</a:t>
            </a:r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AB3C666-407B-109A-9E01-445F26003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10" y="2243455"/>
            <a:ext cx="2728248" cy="24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1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C4A8F-0C06-DD93-CAB2-0C86656F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Proposals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15E1E-6215-5BE3-AB3D-AD77CCD533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745527" cy="3077573"/>
          </a:xfrm>
        </p:spPr>
        <p:txBody>
          <a:bodyPr/>
          <a:lstStyle/>
          <a:p>
            <a:r>
              <a:rPr lang="en-US" dirty="0"/>
              <a:t>What is the input to your system?</a:t>
            </a:r>
          </a:p>
          <a:p>
            <a:r>
              <a:rPr lang="en-US" dirty="0"/>
              <a:t>“our curated surgical procedures”: </a:t>
            </a:r>
            <a:br>
              <a:rPr lang="en-US" dirty="0"/>
            </a:br>
            <a:r>
              <a:rPr lang="en-US" dirty="0">
                <a:latin typeface="Wingdings" pitchFamily="2" charset="77"/>
              </a:rPr>
              <a:t> </a:t>
            </a:r>
            <a:r>
              <a:rPr lang="en-US" dirty="0"/>
              <a:t>show an example </a:t>
            </a:r>
          </a:p>
          <a:p>
            <a:r>
              <a:rPr lang="en-US" dirty="0"/>
              <a:t>Dataset: have you thought about using existing datasets?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72AED69B-99D5-1F6F-7CA8-924960D0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446" y="595423"/>
            <a:ext cx="4790124" cy="44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3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E8C4-7F32-A282-5D16-B6A2185B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Positions without Encoding 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1BBC2-B5F1-E4B0-7FED-4E15CD0CE0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One explanation is that decoder Transformers implicitly encoder positional information in </a:t>
            </a:r>
            <a:r>
              <a:rPr lang="en-US" b="1" dirty="0"/>
              <a:t>variances </a:t>
            </a:r>
            <a:r>
              <a:rPr lang="en-US" dirty="0"/>
              <a:t>of attention values. </a:t>
            </a:r>
          </a:p>
          <a:p>
            <a:pPr lvl="1"/>
            <a:r>
              <a:rPr lang="en-US" dirty="0"/>
              <a:t>Attention values of position </a:t>
            </a:r>
            <a:r>
              <a:rPr lang="en-US" i="1" dirty="0"/>
              <a:t>m</a:t>
            </a:r>
            <a:r>
              <a:rPr lang="en-US" dirty="0"/>
              <a:t> result from combining the information of </a:t>
            </a:r>
            <a:r>
              <a:rPr lang="en-US" i="1" dirty="0"/>
              <a:t>m</a:t>
            </a:r>
            <a:r>
              <a:rPr lang="en-US" dirty="0"/>
              <a:t> positions. </a:t>
            </a:r>
            <a:r>
              <a:rPr lang="en-US" u="sng" dirty="0"/>
              <a:t>If </a:t>
            </a:r>
            <a:r>
              <a:rPr lang="en-US" dirty="0"/>
              <a:t>the input values are samples </a:t>
            </a:r>
            <a:br>
              <a:rPr lang="en-US" dirty="0"/>
            </a:br>
            <a:r>
              <a:rPr lang="en-US" dirty="0"/>
              <a:t>from Gaussian distribution, the variance </a:t>
            </a:r>
            <a:br>
              <a:rPr lang="en-US" dirty="0"/>
            </a:br>
            <a:r>
              <a:rPr lang="en-US" dirty="0"/>
              <a:t>of output values scale with 1/m. </a:t>
            </a:r>
          </a:p>
          <a:p>
            <a:pPr lvl="1"/>
            <a:r>
              <a:rPr lang="en-US" dirty="0"/>
              <a:t>In practice, the earlier layers follow this </a:t>
            </a:r>
            <a:br>
              <a:rPr lang="en-US" dirty="0"/>
            </a:br>
            <a:r>
              <a:rPr lang="en-US" dirty="0"/>
              <a:t>pattern. But still variance encodes positions.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68F48-205E-AD69-008A-9C4CF200F6A8}"/>
              </a:ext>
            </a:extLst>
          </p:cNvPr>
          <p:cNvSpPr txBox="1"/>
          <p:nvPr/>
        </p:nvSpPr>
        <p:spPr>
          <a:xfrm>
            <a:off x="0" y="4814527"/>
            <a:ext cx="90644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Latent Positional Information is in the Self-Attention Variance of Transformer Language Models Without Positional Embeddings, 2023</a:t>
            </a:r>
          </a:p>
        </p:txBody>
      </p:sp>
      <p:pic>
        <p:nvPicPr>
          <p:cNvPr id="6" name="Picture 5" descr="A graph of different layers&#10;&#10;Description automatically generated">
            <a:extLst>
              <a:ext uri="{FF2B5EF4-FFF2-40B4-BE49-F238E27FC236}">
                <a16:creationId xmlns:a16="http://schemas.microsoft.com/office/drawing/2014/main" id="{9946DC8D-C742-A24F-2254-1E779AE0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740" y="2148340"/>
            <a:ext cx="3503099" cy="26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8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FE4F-1BC6-4859-A076-CDCD768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7A77F-4CB5-E151-0E90-06DF10D1A4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Encoding positional information in language models is a non-trivial problem. </a:t>
            </a:r>
          </a:p>
          <a:p>
            <a:pPr lvl="1"/>
            <a:r>
              <a:rPr lang="en-US" dirty="0"/>
              <a:t>We discussed various proposal: learned, absolute, relative encoding, </a:t>
            </a:r>
            <a:r>
              <a:rPr lang="en-US" dirty="0" err="1"/>
              <a:t>NoPos</a:t>
            </a:r>
            <a:r>
              <a:rPr lang="en-US" dirty="0"/>
              <a:t>, etc. 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This is an important literature related to the length generalization of Transformers.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an active research area and likely to change in the coming years.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94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3EF55-405C-F1A9-BBBA-B6AA0C608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86E503-9641-AB73-3553-3B2FEAFF38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Long Context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B0F86-656A-E9BF-CA20-75BA5B19AD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4A86-B5A8-EA46-124A-172D9F8C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Needle-in-Haystack Problems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5E16F-75D0-44D3-779E-2E51D9BADE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You’re given k documents in the input. </a:t>
            </a:r>
          </a:p>
          <a:p>
            <a:pPr lvl="1"/>
            <a:r>
              <a:rPr lang="en-US" dirty="0"/>
              <a:t>(e.g., the retrieval results)</a:t>
            </a:r>
          </a:p>
          <a:p>
            <a:r>
              <a:rPr lang="en-US" dirty="0"/>
              <a:t>One of these docs may contain the answer</a:t>
            </a:r>
            <a:br>
              <a:rPr lang="en-US" dirty="0"/>
            </a:br>
            <a:r>
              <a:rPr lang="en-US" dirty="0"/>
              <a:t>to a given query which we want to answer.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26CCC-367C-81CD-D944-7A7E9FCB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87" y="1208086"/>
            <a:ext cx="3975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9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D694-D740-AF1F-EB79-CC05C447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960B0-33DC-B5A5-DD37-FA09673507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GPT-4-128 Context Testing">
            <a:extLst>
              <a:ext uri="{FF2B5EF4-FFF2-40B4-BE49-F238E27FC236}">
                <a16:creationId xmlns:a16="http://schemas.microsoft.com/office/drawing/2014/main" id="{3FC21200-E7FB-1EFC-C5B9-A6A2C8459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9" y="199255"/>
            <a:ext cx="8085415" cy="449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DD57E-158C-3869-93E7-CCFC3C206C7D}"/>
              </a:ext>
            </a:extLst>
          </p:cNvPr>
          <p:cNvSpPr txBox="1"/>
          <p:nvPr/>
        </p:nvSpPr>
        <p:spPr>
          <a:xfrm>
            <a:off x="1571296" y="4781885"/>
            <a:ext cx="6258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https://github.com/gkamradt/LLMTest_NeedleInAHaystack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7254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6846-3690-335F-1596-61274D0B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Recency vs Primacy bias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C7761-EBD5-306C-AFFF-F6C30B22C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297;p14">
            <a:extLst>
              <a:ext uri="{FF2B5EF4-FFF2-40B4-BE49-F238E27FC236}">
                <a16:creationId xmlns:a16="http://schemas.microsoft.com/office/drawing/2014/main" id="{61A921A5-5B2E-65A7-E516-CC34600FAF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2625" y="1335032"/>
            <a:ext cx="3578750" cy="347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82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C43FA-29C6-3390-C61C-26AEAEC5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536509" cy="857542"/>
          </a:xfrm>
        </p:spPr>
        <p:txBody>
          <a:bodyPr/>
          <a:lstStyle/>
          <a:p>
            <a:r>
              <a:rPr lang="en-US" dirty="0"/>
              <a:t>Recent vs Primacy Bias: Size of “Gold” doc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63858-461A-6CCB-580F-C20AC18936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8F269B-4333-B15C-2BA7-6D100716953A}"/>
              </a:ext>
            </a:extLst>
          </p:cNvPr>
          <p:cNvGrpSpPr/>
          <p:nvPr/>
        </p:nvGrpSpPr>
        <p:grpSpPr>
          <a:xfrm>
            <a:off x="1519514" y="964660"/>
            <a:ext cx="6104972" cy="3676299"/>
            <a:chOff x="2060454" y="680281"/>
            <a:chExt cx="4957379" cy="30462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0D4390-1AA8-F4A3-A197-5691CD117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8847" b="30070"/>
            <a:stretch>
              <a:fillRect/>
            </a:stretch>
          </p:blipFill>
          <p:spPr>
            <a:xfrm>
              <a:off x="2060454" y="680281"/>
              <a:ext cx="2310524" cy="304622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61D1B8-596E-08A1-692C-7D535DAF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6320" b="30070"/>
            <a:stretch>
              <a:fillRect/>
            </a:stretch>
          </p:blipFill>
          <p:spPr>
            <a:xfrm>
              <a:off x="4519874" y="680281"/>
              <a:ext cx="2497959" cy="304622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8F19A-FE97-7A14-D8CD-D701A49824DD}"/>
              </a:ext>
            </a:extLst>
          </p:cNvPr>
          <p:cNvSpPr txBox="1"/>
          <p:nvPr/>
        </p:nvSpPr>
        <p:spPr>
          <a:xfrm>
            <a:off x="997493" y="4790254"/>
            <a:ext cx="72426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Hidden in the Haystack: Smaller Needles are More Difficult for LLMs to Find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34880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302543-99E0-3034-68C8-0C085D1B4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76C6-CFEC-65CE-0D86-D03D0A0E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Generalization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858D6-AA20-AF9D-C512-7B18919E79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Q: if you train the model up to length l, would it generalize to &gt;l? </a:t>
            </a:r>
          </a:p>
        </p:txBody>
      </p:sp>
    </p:spTree>
    <p:extLst>
      <p:ext uri="{BB962C8B-B14F-4D97-AF65-F5344CB8AC3E}">
        <p14:creationId xmlns:p14="http://schemas.microsoft.com/office/powerpoint/2010/main" val="2272667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2059-1A26-DBB8-6527-30206BF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Generalization </a:t>
            </a:r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3E3C727E-6169-0DF3-C5D9-D76842A6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4059"/>
            <a:ext cx="7772400" cy="3185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8AC96-A446-292E-AC5B-DC68B99F0E7A}"/>
              </a:ext>
            </a:extLst>
          </p:cNvPr>
          <p:cNvSpPr txBox="1"/>
          <p:nvPr/>
        </p:nvSpPr>
        <p:spPr>
          <a:xfrm>
            <a:off x="1798320" y="4823539"/>
            <a:ext cx="582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Impact of Positional Encoding on Length Generalization in Transformers, 2023</a:t>
            </a:r>
          </a:p>
        </p:txBody>
      </p:sp>
    </p:spTree>
    <p:extLst>
      <p:ext uri="{BB962C8B-B14F-4D97-AF65-F5344CB8AC3E}">
        <p14:creationId xmlns:p14="http://schemas.microsoft.com/office/powerpoint/2010/main" val="38224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2059-1A26-DBB8-6527-30206BF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Generalization </a:t>
            </a:r>
          </a:p>
        </p:txBody>
      </p:sp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63B815D-EAC7-22D0-97CF-32535A2B7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1"/>
          <a:stretch/>
        </p:blipFill>
        <p:spPr>
          <a:xfrm>
            <a:off x="890016" y="1042583"/>
            <a:ext cx="7293345" cy="376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F2B17-515F-E5FE-B10C-8E3B02F2D9B4}"/>
              </a:ext>
            </a:extLst>
          </p:cNvPr>
          <p:cNvSpPr txBox="1"/>
          <p:nvPr/>
        </p:nvSpPr>
        <p:spPr>
          <a:xfrm>
            <a:off x="1798320" y="4823539"/>
            <a:ext cx="582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Impact of Positional Encoding on Length Generalization in Transformers, 2023</a:t>
            </a:r>
          </a:p>
        </p:txBody>
      </p:sp>
    </p:spTree>
    <p:extLst>
      <p:ext uri="{BB962C8B-B14F-4D97-AF65-F5344CB8AC3E}">
        <p14:creationId xmlns:p14="http://schemas.microsoft.com/office/powerpoint/2010/main" val="48662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19B9-561B-EE97-EA7E-928BB859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Just an Academic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BF4FA-9441-4D35-7A78-A65746D1C9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you’re in a tech company. </a:t>
            </a:r>
          </a:p>
          <a:p>
            <a:r>
              <a:rPr lang="en-US" dirty="0"/>
              <a:t>You need to write memos, reports and proposals for before or after any project. </a:t>
            </a:r>
          </a:p>
          <a:p>
            <a:r>
              <a:rPr lang="en-US" dirty="0"/>
              <a:t>Jeff Bezos: “There is no way to write a six-page narratively structured memo and not have clear thinking.”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7E026-48E0-2740-6725-4B20F6248ED9}"/>
              </a:ext>
            </a:extLst>
          </p:cNvPr>
          <p:cNvSpPr txBox="1"/>
          <p:nvPr/>
        </p:nvSpPr>
        <p:spPr>
          <a:xfrm>
            <a:off x="1031630" y="3855177"/>
            <a:ext cx="686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https://medium.com/@nathan.baugh/welcome-to-the-jungle-38fdde285b6f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hlinkClick r:id="rId3"/>
              </a:rPr>
              <a:t>https://writingcooperative.com/the-anatomy-of-an-amazon-6-pager-fc79f31a41c9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3651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581D-725C-BC1F-CC74-5A363AC4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Transformers Fail to Generalize?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BECA7-A988-9193-1D64-342E3BEBE9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01AAA4E8-3296-D668-C9CF-13EE68C1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2" y="1171193"/>
            <a:ext cx="6284231" cy="3077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88E73-0AE9-47D2-7900-BE5A808A84F7}"/>
              </a:ext>
            </a:extLst>
          </p:cNvPr>
          <p:cNvSpPr txBox="1"/>
          <p:nvPr/>
        </p:nvSpPr>
        <p:spPr>
          <a:xfrm>
            <a:off x="1307592" y="4887398"/>
            <a:ext cx="66507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LM-Infinite: Zero-Shot Extreme Length Generalization for Large Language Models, 2023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64A2BF0-0337-65B4-25F1-0DD0DC6CD2F9}"/>
              </a:ext>
            </a:extLst>
          </p:cNvPr>
          <p:cNvSpPr/>
          <p:nvPr/>
        </p:nvSpPr>
        <p:spPr>
          <a:xfrm>
            <a:off x="251671" y="4311692"/>
            <a:ext cx="4036865" cy="575706"/>
          </a:xfrm>
          <a:prstGeom prst="wedgeRoundRectCallout">
            <a:avLst>
              <a:gd name="adj1" fmla="val 27854"/>
              <a:gd name="adj2" fmla="val -65513"/>
              <a:gd name="adj3" fmla="val 16667"/>
            </a:avLst>
          </a:prstGeom>
          <a:solidFill>
            <a:srgbClr val="ECF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Unseen distances between tokens cause attention logits to explode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9F75043-6F2E-B63C-219D-CB230C99EDCE}"/>
              </a:ext>
            </a:extLst>
          </p:cNvPr>
          <p:cNvSpPr/>
          <p:nvPr/>
        </p:nvSpPr>
        <p:spPr>
          <a:xfrm>
            <a:off x="4632960" y="4309729"/>
            <a:ext cx="4036865" cy="575706"/>
          </a:xfrm>
          <a:prstGeom prst="wedgeRoundRectCallout">
            <a:avLst>
              <a:gd name="adj1" fmla="val 27854"/>
              <a:gd name="adj2" fmla="val -65513"/>
              <a:gd name="adj3" fmla="val 16667"/>
            </a:avLst>
          </a:prstGeom>
          <a:solidFill>
            <a:srgbClr val="ECF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Attention distribution becomes less informative (high entropy).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Long Context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D04AE-68D0-4983-4A3B-4FFDA5E8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6519-E06A-1CB0-2B2C-089AB415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Extension: Challenges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982B-817A-679A-2220-CAE41CC597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You’re given a transformer trained on a default length. </a:t>
            </a:r>
          </a:p>
          <a:p>
            <a:r>
              <a:rPr lang="en-US" dirty="0"/>
              <a:t>Now we want to extend its length.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oogle Shape;290;p13">
            <a:extLst>
              <a:ext uri="{FF2B5EF4-FFF2-40B4-BE49-F238E27FC236}">
                <a16:creationId xmlns:a16="http://schemas.microsoft.com/office/drawing/2014/main" id="{89CD098E-4B92-48BD-6A84-1E2B079CA83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6415" y="2872428"/>
            <a:ext cx="5111173" cy="18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91;p13">
            <a:extLst>
              <a:ext uri="{FF2B5EF4-FFF2-40B4-BE49-F238E27FC236}">
                <a16:creationId xmlns:a16="http://schemas.microsoft.com/office/drawing/2014/main" id="{9DD699BF-B7C0-9DAD-8C0C-754CE3F940C6}"/>
              </a:ext>
            </a:extLst>
          </p:cNvPr>
          <p:cNvSpPr txBox="1"/>
          <p:nvPr/>
        </p:nvSpPr>
        <p:spPr>
          <a:xfrm>
            <a:off x="1910229" y="4845881"/>
            <a:ext cx="5878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 dirty="0">
                <a:solidFill>
                  <a:srgbClr val="666666"/>
                </a:solidFill>
              </a:rPr>
              <a:t>Chen et. al, 2023, Extending Context Window of Large Language Models via Positional Interpolation</a:t>
            </a:r>
            <a:endParaRPr sz="1800" dirty="0">
              <a:solidFill>
                <a:srgbClr val="ADAD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96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961-0745-90B5-96B5-CEA2DEE4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Extension: Challenges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C4C95-3F65-8133-84A3-C6BB095A5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Challenge 1:</a:t>
            </a:r>
            <a:r>
              <a:rPr lang="en-US" dirty="0"/>
              <a:t> Adapting the positional encodings </a:t>
            </a:r>
          </a:p>
          <a:p>
            <a:r>
              <a:rPr lang="en-US" b="1" dirty="0"/>
              <a:t>Challenge 2:</a:t>
            </a:r>
            <a:r>
              <a:rPr lang="en-US" dirty="0"/>
              <a:t> Efficiency challenge since the FLOP/memory footprint grows quadratically. </a:t>
            </a:r>
          </a:p>
          <a:p>
            <a:r>
              <a:rPr lang="en-US" b="1" dirty="0"/>
              <a:t>Challenge 3: </a:t>
            </a:r>
            <a:r>
              <a:rPr lang="en-US" dirty="0"/>
              <a:t>Long data is very limited.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oogle Shape;291;p13">
            <a:extLst>
              <a:ext uri="{FF2B5EF4-FFF2-40B4-BE49-F238E27FC236}">
                <a16:creationId xmlns:a16="http://schemas.microsoft.com/office/drawing/2014/main" id="{1879932E-9C5B-9D08-351D-B6CDEEA97733}"/>
              </a:ext>
            </a:extLst>
          </p:cNvPr>
          <p:cNvSpPr txBox="1"/>
          <p:nvPr/>
        </p:nvSpPr>
        <p:spPr>
          <a:xfrm>
            <a:off x="1910229" y="4845881"/>
            <a:ext cx="58785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 dirty="0">
                <a:solidFill>
                  <a:srgbClr val="666666"/>
                </a:solidFill>
              </a:rPr>
              <a:t>Chen et. al, 2023, Extending Context Window of Large Language Models via Positional Interpolation</a:t>
            </a:r>
            <a:endParaRPr sz="1800" dirty="0">
              <a:solidFill>
                <a:srgbClr val="ADADA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08B29-1301-C5D6-4E45-D9EBC785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4" y="2663152"/>
            <a:ext cx="7454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46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03D8-D38E-F20A-53F6-45780CF6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Extension during Pre-training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92AEA-33C8-4BEE-502A-C34EEAB761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441915" cy="3077573"/>
          </a:xfrm>
        </p:spPr>
        <p:txBody>
          <a:bodyPr/>
          <a:lstStyle/>
          <a:p>
            <a:r>
              <a:rPr lang="en-US" sz="1800" dirty="0"/>
              <a:t>Two ingredients: </a:t>
            </a:r>
          </a:p>
          <a:p>
            <a:pPr lvl="1"/>
            <a:r>
              <a:rPr lang="en-US" sz="1800" dirty="0"/>
              <a:t>Extensible positional encoding </a:t>
            </a:r>
          </a:p>
          <a:p>
            <a:pPr lvl="1"/>
            <a:r>
              <a:rPr lang="en-US" sz="1800" dirty="0"/>
              <a:t>Carefully selected long training data </a:t>
            </a:r>
          </a:p>
          <a:p>
            <a:r>
              <a:rPr lang="en-US" sz="1800" dirty="0"/>
              <a:t>Recipe: </a:t>
            </a:r>
          </a:p>
          <a:p>
            <a:pPr lvl="1"/>
            <a:r>
              <a:rPr lang="en-US" sz="1800" dirty="0"/>
              <a:t>Pre-train a short context model(block size = 4k) on 1 trillion tokens of text</a:t>
            </a:r>
          </a:p>
          <a:p>
            <a:pPr lvl="1"/>
            <a:r>
              <a:rPr lang="en-US" sz="1800" dirty="0"/>
              <a:t>Adjust the hyperparameters of the positional embeddings</a:t>
            </a:r>
          </a:p>
          <a:p>
            <a:pPr lvl="1"/>
            <a:r>
              <a:rPr lang="en-US" sz="1800" dirty="0"/>
              <a:t>Continue pre-training but increase the block size to support long-contexts (block size = 80k). This may involve training on a smaller amount of data. </a:t>
            </a:r>
          </a:p>
        </p:txBody>
      </p:sp>
    </p:spTree>
    <p:extLst>
      <p:ext uri="{BB962C8B-B14F-4D97-AF65-F5344CB8AC3E}">
        <p14:creationId xmlns:p14="http://schemas.microsoft.com/office/powerpoint/2010/main" val="2869057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6DF5-EE6E-5804-3A3C-2CDEF0D4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 Changing ROPE Frequencies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E17E08-187F-E3CF-3F97-6DEA2C0EE3B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38363" cy="3077573"/>
              </a:xfrm>
            </p:spPr>
            <p:txBody>
              <a:bodyPr/>
              <a:lstStyle/>
              <a:p>
                <a:r>
                  <a:rPr lang="en-US" dirty="0"/>
                  <a:t>Assuming that we use </a:t>
                </a:r>
                <a:r>
                  <a:rPr lang="en-US" dirty="0" err="1"/>
                  <a:t>RoPE</a:t>
                </a:r>
                <a:r>
                  <a:rPr lang="en-US" dirty="0"/>
                  <a:t> encoding, </a:t>
                </a:r>
                <a:r>
                  <a:rPr lang="en-US" b="1" dirty="0"/>
                  <a:t>reduce</a:t>
                </a:r>
                <a:r>
                  <a:rPr lang="en-US" dirty="0"/>
                  <a:t> the base frequency by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so that more tokens fit within each period.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E17E08-187F-E3CF-3F97-6DEA2C0EE3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38363" cy="3077573"/>
              </a:xfrm>
              <a:blipFill>
                <a:blip r:embed="rId2"/>
                <a:stretch>
                  <a:fillRect l="-446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AEF6687-D86F-85B1-A8AE-38783AB5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86" y="2053938"/>
            <a:ext cx="3527009" cy="42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CE981-7077-C7E0-AF7A-A4BDC781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656" y="2053938"/>
            <a:ext cx="1913978" cy="4899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5C7C37-D48F-D524-289A-7C5A12D1CB8A}"/>
                  </a:ext>
                </a:extLst>
              </p:cNvPr>
              <p:cNvSpPr txBox="1"/>
              <p:nvPr/>
            </p:nvSpPr>
            <p:spPr>
              <a:xfrm>
                <a:off x="4761961" y="2026653"/>
                <a:ext cx="2617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5C7C37-D48F-D524-289A-7C5A12D1C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961" y="2026653"/>
                <a:ext cx="261764" cy="430887"/>
              </a:xfrm>
              <a:prstGeom prst="rect">
                <a:avLst/>
              </a:prstGeom>
              <a:blipFill>
                <a:blip r:embed="rId5"/>
                <a:stretch>
                  <a:fillRect l="-31818" r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chapter 06 -- information sources and signals">
            <a:extLst>
              <a:ext uri="{FF2B5EF4-FFF2-40B4-BE49-F238E27FC236}">
                <a16:creationId xmlns:a16="http://schemas.microsoft.com/office/drawing/2014/main" id="{5A2FA69B-34AE-FE0D-6D32-69A08F5EE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8" t="5627" b="55844"/>
          <a:stretch>
            <a:fillRect/>
          </a:stretch>
        </p:blipFill>
        <p:spPr bwMode="auto">
          <a:xfrm>
            <a:off x="1044990" y="2638582"/>
            <a:ext cx="3527010" cy="19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apter 06 -- information sources and signals">
            <a:extLst>
              <a:ext uri="{FF2B5EF4-FFF2-40B4-BE49-F238E27FC236}">
                <a16:creationId xmlns:a16="http://schemas.microsoft.com/office/drawing/2014/main" id="{054A0B4D-33E0-6590-0C2F-C0B930A01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7" r="51448" b="55844"/>
          <a:stretch>
            <a:fillRect/>
          </a:stretch>
        </p:blipFill>
        <p:spPr bwMode="auto">
          <a:xfrm>
            <a:off x="5092324" y="2638582"/>
            <a:ext cx="3527010" cy="19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87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501BF-95F0-59BD-60DF-8C441743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C36A-39FF-4C67-AAB6-0EEE59D3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Scaling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999673-544D-AE30-BFA4-7F8177E587A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38363" cy="3077573"/>
              </a:xfrm>
            </p:spPr>
            <p:txBody>
              <a:bodyPr/>
              <a:lstStyle/>
              <a:p>
                <a:r>
                  <a:rPr lang="en-US" dirty="0"/>
                  <a:t>Linear Position Interpolation (PI): </a:t>
                </a:r>
              </a:p>
              <a:p>
                <a:pPr lvl="1"/>
                <a:r>
                  <a:rPr lang="en-US" dirty="0"/>
                  <a:t>Scale all frequencies by the same scale: </a:t>
                </a:r>
              </a:p>
              <a:p>
                <a:pPr marL="342900" lvl="1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PI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dirty="0"/>
                  <a:t>This lowers every frequency </a:t>
                </a:r>
                <a:r>
                  <a:rPr lang="en-US" i="1" dirty="0"/>
                  <a:t>uniformly</a:t>
                </a:r>
                <a:r>
                  <a:rPr lang="en-US" dirty="0"/>
                  <a:t> so more tokens fit in each sinusoidal period.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999673-544D-AE30-BFA4-7F8177E58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38363" cy="3077573"/>
              </a:xfrm>
              <a:blipFill>
                <a:blip r:embed="rId2"/>
                <a:stretch>
                  <a:fillRect l="-446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333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9CF05-A0E7-8872-E6B3-D77591B2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A86C-D231-2896-630A-3AA6AFE6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NTK Scaling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E02A0-B20F-8D70-4EC8-949BBB4A3726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38363" cy="307757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US" sz="24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4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=1, …,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High frequencies scaled down less (~preserved) </a:t>
                </a:r>
              </a:p>
              <a:p>
                <a:pPr lvl="1"/>
                <a:r>
                  <a:rPr lang="en-US" dirty="0"/>
                  <a:t>Low frequencies are shrunk more (matching PI extension)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Why is it called ”NTK”?</a:t>
                </a:r>
              </a:p>
              <a:p>
                <a:pPr lvl="1"/>
                <a:r>
                  <a:rPr lang="en-US" dirty="0"/>
                  <a:t>Neural Tangent Theory is this idea that, high-frequency information are hard to learn. </a:t>
                </a:r>
              </a:p>
              <a:p>
                <a:pPr lvl="1"/>
                <a:r>
                  <a:rPr lang="en-US" dirty="0"/>
                  <a:t>So, it’s better to not mess with them! (i.e., scale high-frequencies minimally) </a:t>
                </a:r>
              </a:p>
              <a:p>
                <a:pPr marL="3429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E02A0-B20F-8D70-4EC8-949BBB4A3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38363" cy="3077573"/>
              </a:xfrm>
              <a:blipFill>
                <a:blip r:embed="rId2"/>
                <a:stretch>
                  <a:fillRect l="-446"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686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D238B-9D86-D32D-98AB-F4BFE197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F441-AEA6-435F-6011-D500A648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YaRN</a:t>
            </a:r>
            <a:r>
              <a:rPr lang="en-US" dirty="0"/>
              <a:t> Scaling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7FE5179-FEF7-B9F4-A467-6FCAF558A98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220322"/>
                <a:ext cx="8085415" cy="3077573"/>
              </a:xfrm>
            </p:spPr>
            <p:txBody>
              <a:bodyPr/>
              <a:lstStyle/>
              <a:p>
                <a:r>
                  <a:rPr lang="en-US" dirty="0"/>
                  <a:t>Basically, piecewise scaling across dimensions.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Context length ratio: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Temperature parameter: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to reduce all </a:t>
                </a:r>
                <a:r>
                  <a:rPr lang="en-US" dirty="0" err="1"/>
                  <a:t>freq</a:t>
                </a:r>
                <a:r>
                  <a:rPr lang="en-US" dirty="0"/>
                  <a:t> uniformly, if needed.</a:t>
                </a:r>
              </a:p>
              <a:p>
                <a:pPr lvl="1"/>
                <a:r>
                  <a:rPr lang="en-US" dirty="0"/>
                  <a:t>Interpolation gate for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Hyperparameters: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which can be tuned as needed.</a:t>
                </a:r>
              </a:p>
              <a:p>
                <a:r>
                  <a:rPr lang="en-US" dirty="0"/>
                  <a:t>Modes: </a:t>
                </a:r>
              </a:p>
              <a:p>
                <a:pPr lvl="1"/>
                <a:r>
                  <a:rPr lang="en-US" dirty="0"/>
                  <a:t>Low-frequency dimensions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): fully PI-scaled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). </a:t>
                </a:r>
              </a:p>
              <a:p>
                <a:pPr lvl="1"/>
                <a:r>
                  <a:rPr lang="en-US" dirty="0"/>
                  <a:t>High-frequency dimensions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): no scaling (kept as original </a:t>
                </a:r>
                <a:r>
                  <a:rPr lang="en-US" dirty="0" err="1"/>
                  <a:t>RoPE</a:t>
                </a:r>
                <a:r>
                  <a:rPr lang="en-US" dirty="0"/>
                  <a:t>) if T=1. </a:t>
                </a:r>
              </a:p>
              <a:p>
                <a:pPr lvl="1"/>
                <a:r>
                  <a:rPr lang="en-US" dirty="0"/>
                  <a:t>Middle band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): smoothly interpolated.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7FE5179-FEF7-B9F4-A467-6FCAF558A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220322"/>
                <a:ext cx="8085415" cy="3077573"/>
              </a:xfrm>
              <a:blipFill>
                <a:blip r:embed="rId2"/>
                <a:stretch>
                  <a:fillRect l="-471" t="-1646" b="-18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045B8DE0-591C-D37B-02B4-455F5FA8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363" y="1652496"/>
            <a:ext cx="3471582" cy="578597"/>
          </a:xfrm>
          <a:prstGeom prst="rect">
            <a:avLst/>
          </a:prstGeom>
        </p:spPr>
      </p:pic>
      <p:pic>
        <p:nvPicPr>
          <p:cNvPr id="9" name="Picture 8" descr="A black and white image of a mathematical equation&#10;&#10;AI-generated content may be incorrect.">
            <a:extLst>
              <a:ext uri="{FF2B5EF4-FFF2-40B4-BE49-F238E27FC236}">
                <a16:creationId xmlns:a16="http://schemas.microsoft.com/office/drawing/2014/main" id="{C1CB955A-655F-02B6-0F00-9AFD463AB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88" y="1460128"/>
            <a:ext cx="25400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58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F01DF-7825-8648-9894-198418A8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472429" cy="857542"/>
          </a:xfrm>
        </p:spPr>
        <p:txBody>
          <a:bodyPr/>
          <a:lstStyle/>
          <a:p>
            <a:r>
              <a:rPr lang="en-US" dirty="0"/>
              <a:t>Empirical Comparison of </a:t>
            </a:r>
            <a:r>
              <a:rPr lang="en-US" dirty="0" err="1"/>
              <a:t>RoPE</a:t>
            </a:r>
            <a:r>
              <a:rPr lang="en-US" dirty="0"/>
              <a:t>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60EA2-9D28-AA37-2B7C-4ADC351550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Base model: llama2-7B which has a context of window of ~4k tokens. </a:t>
            </a:r>
          </a:p>
          <a:p>
            <a:r>
              <a:rPr lang="en-US" dirty="0"/>
              <a:t>Goal: extending the context window from 4k to 32k</a:t>
            </a:r>
          </a:p>
        </p:txBody>
      </p:sp>
      <p:pic>
        <p:nvPicPr>
          <p:cNvPr id="5" name="Picture 4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8F3DB76B-C6B9-497C-567D-51F43E7E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20946"/>
            <a:ext cx="7772400" cy="2334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ECB61-9BAD-6900-163F-0B6DDD63C7E9}"/>
              </a:ext>
            </a:extLst>
          </p:cNvPr>
          <p:cNvSpPr txBox="1"/>
          <p:nvPr/>
        </p:nvSpPr>
        <p:spPr>
          <a:xfrm>
            <a:off x="1098755" y="4763407"/>
            <a:ext cx="6946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A Controlled Study on Long Context Extension and Generalization in LLMs, 2025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28500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88CD6-0857-A645-E6E1-DA263DF126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Back to our topic</a:t>
            </a:r>
          </a:p>
        </p:txBody>
      </p:sp>
    </p:spTree>
    <p:extLst>
      <p:ext uri="{BB962C8B-B14F-4D97-AF65-F5344CB8AC3E}">
        <p14:creationId xmlns:p14="http://schemas.microsoft.com/office/powerpoint/2010/main" val="1658156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594BD6-C712-AFAC-72EC-6BFABBC63540}"/>
              </a:ext>
            </a:extLst>
          </p:cNvPr>
          <p:cNvSpPr txBox="1"/>
          <p:nvPr/>
        </p:nvSpPr>
        <p:spPr>
          <a:xfrm>
            <a:off x="869194" y="3753614"/>
            <a:ext cx="81853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X-axis shows length of the input.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Y-axis shows where the “needle” was included in the context (first row: needle in the beginning)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white dashed line denotes the longest length examples seen at training or finetuning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A8252E-5C27-5AF7-B377-875122C2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572" y="860561"/>
            <a:ext cx="5156369" cy="2916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74205E-DFCD-A0E6-4C7E-6966980EF174}"/>
              </a:ext>
            </a:extLst>
          </p:cNvPr>
          <p:cNvSpPr txBox="1"/>
          <p:nvPr/>
        </p:nvSpPr>
        <p:spPr>
          <a:xfrm>
            <a:off x="1098755" y="4763407"/>
            <a:ext cx="6946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A Controlled Study on Long Context Extension and Generalization in LLMs, 2025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67681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0C799-1E7C-8B89-789A-FFA79393A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962EFBF-5FCD-74C2-035D-338609D1C58A}"/>
              </a:ext>
            </a:extLst>
          </p:cNvPr>
          <p:cNvGrpSpPr/>
          <p:nvPr/>
        </p:nvGrpSpPr>
        <p:grpSpPr>
          <a:xfrm>
            <a:off x="268357" y="616225"/>
            <a:ext cx="8796159" cy="3524273"/>
            <a:chOff x="292968" y="1202634"/>
            <a:chExt cx="8796159" cy="3524273"/>
          </a:xfrm>
        </p:grpSpPr>
        <p:pic>
          <p:nvPicPr>
            <p:cNvPr id="2" name="Picture 1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B0DD2D22-C09F-8A7C-B3CD-C6A1020C0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02" t="33498" b="526"/>
            <a:stretch>
              <a:fillRect/>
            </a:stretch>
          </p:blipFill>
          <p:spPr>
            <a:xfrm>
              <a:off x="292968" y="1222513"/>
              <a:ext cx="8796159" cy="3504394"/>
            </a:xfrm>
            <a:prstGeom prst="rect">
              <a:avLst/>
            </a:prstGeom>
          </p:spPr>
        </p:pic>
        <p:pic>
          <p:nvPicPr>
            <p:cNvPr id="6" name="Picture 5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E5106DD0-95EE-E985-39D4-7F1BA4D85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7629" b="67072"/>
            <a:stretch>
              <a:fillRect/>
            </a:stretch>
          </p:blipFill>
          <p:spPr>
            <a:xfrm>
              <a:off x="3277189" y="1202634"/>
              <a:ext cx="2913788" cy="17521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AC524-0FB9-59BF-15CF-243596B0199F}"/>
              </a:ext>
            </a:extLst>
          </p:cNvPr>
          <p:cNvSpPr txBox="1"/>
          <p:nvPr/>
        </p:nvSpPr>
        <p:spPr>
          <a:xfrm>
            <a:off x="869194" y="4081861"/>
            <a:ext cx="81853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X-axis shows length of the input.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Y-axis shows where the “needle” was included in the context (first row: needle in the beginning)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white dashed line denotes the longest length examples seen at training or finetuning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10509-4825-DAE6-00B4-36763D8DC907}"/>
              </a:ext>
            </a:extLst>
          </p:cNvPr>
          <p:cNvSpPr txBox="1"/>
          <p:nvPr/>
        </p:nvSpPr>
        <p:spPr>
          <a:xfrm>
            <a:off x="1098755" y="4763407"/>
            <a:ext cx="6946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A Controlled Study on Long Context Extension and Generalization in LLMs, 2025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21054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0B917C-01E7-4B9E-AB78-5CC0C3B26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600392"/>
            <a:ext cx="7772400" cy="2948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76AEC-3B59-B9E4-4831-BE36406F79B5}"/>
              </a:ext>
            </a:extLst>
          </p:cNvPr>
          <p:cNvSpPr txBox="1"/>
          <p:nvPr/>
        </p:nvSpPr>
        <p:spPr>
          <a:xfrm>
            <a:off x="1098755" y="4763407"/>
            <a:ext cx="69464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A Controlled Study on Long Context Extension and Generalization in LLMs, 2025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50D6C-F00A-7DD3-4F7C-A6B84EA562E9}"/>
              </a:ext>
            </a:extLst>
          </p:cNvPr>
          <p:cNvSpPr txBox="1"/>
          <p:nvPr/>
        </p:nvSpPr>
        <p:spPr>
          <a:xfrm>
            <a:off x="869194" y="3659831"/>
            <a:ext cx="81853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Y-axis shows perplexity.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base model is trained up to 4k tokens.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extensions are trained on data up to 32k.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some generalize to 64k. </a:t>
            </a:r>
          </a:p>
        </p:txBody>
      </p:sp>
    </p:spTree>
    <p:extLst>
      <p:ext uri="{BB962C8B-B14F-4D97-AF65-F5344CB8AC3E}">
        <p14:creationId xmlns:p14="http://schemas.microsoft.com/office/powerpoint/2010/main" val="7306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53B8C5-2EC7-DCB2-B000-F4B0B8FA6C1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5397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0337839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49735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593558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2700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60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54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4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6704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DE66A5-D646-D139-781B-00341240F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97525"/>
              </p:ext>
            </p:extLst>
          </p:nvPr>
        </p:nvGraphicFramePr>
        <p:xfrm>
          <a:off x="210206" y="539750"/>
          <a:ext cx="8849711" cy="3296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4972">
                  <a:extLst>
                    <a:ext uri="{9D8B030D-6E8A-4147-A177-3AD203B41FA5}">
                      <a16:colId xmlns:a16="http://schemas.microsoft.com/office/drawing/2014/main" val="905810853"/>
                    </a:ext>
                  </a:extLst>
                </a:gridCol>
                <a:gridCol w="1978171">
                  <a:extLst>
                    <a:ext uri="{9D8B030D-6E8A-4147-A177-3AD203B41FA5}">
                      <a16:colId xmlns:a16="http://schemas.microsoft.com/office/drawing/2014/main" val="2446993874"/>
                    </a:ext>
                  </a:extLst>
                </a:gridCol>
                <a:gridCol w="3800171">
                  <a:extLst>
                    <a:ext uri="{9D8B030D-6E8A-4147-A177-3AD203B41FA5}">
                      <a16:colId xmlns:a16="http://schemas.microsoft.com/office/drawing/2014/main" val="2754981198"/>
                    </a:ext>
                  </a:extLst>
                </a:gridCol>
                <a:gridCol w="2186397">
                  <a:extLst>
                    <a:ext uri="{9D8B030D-6E8A-4147-A177-3AD203B41FA5}">
                      <a16:colId xmlns:a16="http://schemas.microsoft.com/office/drawing/2014/main" val="2453615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Positional enc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Pre-training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Post-training extension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20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Qwen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Increased base freq from  10K to 1M; used YaRN. Also uses Dual Chunk Attention.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Training on a dataset of long Chain-of-Thoughts.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2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RoPE</a:t>
                      </a:r>
                      <a:r>
                        <a:rPr lang="en-US" dirty="0"/>
                        <a:t> (local attention) and no encoding for global attention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Trained on seq up to 65K tokens sampled from “natural” data e.g., licensed books, code repos, synthetic long-form data.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514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Trained on 4K data (base=10K). Then did more training up to 128K (base=1M). Up-sample long documents from the pre-training corpus.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SFT with long reasoning traces (up to 128K)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18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Gemma3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Pre-train on 32K seq (base=10K) and scale to 128K toward the end of training (base=1M).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3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Lamma3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Pre-train on shorter sequences (base=500K) and then extend to 128K tokens.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SFT on some (0.1%) long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4342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239C96-4FE2-63EC-910B-872712354C2A}"/>
              </a:ext>
            </a:extLst>
          </p:cNvPr>
          <p:cNvSpPr txBox="1"/>
          <p:nvPr/>
        </p:nvSpPr>
        <p:spPr>
          <a:xfrm>
            <a:off x="349469" y="4477626"/>
            <a:ext cx="8710448" cy="600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99"/>
              </a:lnSpc>
              <a:spcAft>
                <a:spcPts val="900"/>
              </a:spcAft>
            </a:pPr>
            <a:r>
              <a:rPr lang="en-US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Qwen3 Technical Report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Apple Intelligence Foundation Language Models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GLM-4.5: Agentic, Reasoning, and Coding (ARC) Foundation Models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Gemma3 tech report</a:t>
            </a:r>
            <a:endParaRPr lang="en-US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834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2B43-80D0-4FF2-91CF-04B9F3D2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the wild: Qwen3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56E07-A3F7-790F-142A-8A74F1B741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Qwen2.5-7B-Instruct-1M</a:t>
            </a:r>
          </a:p>
          <a:p>
            <a:pPr lvl="1"/>
            <a:r>
              <a:rPr lang="en-US" b="1" dirty="0"/>
              <a:t>Changing </a:t>
            </a:r>
            <a:r>
              <a:rPr lang="en-US" b="1" dirty="0" err="1"/>
              <a:t>RoPE</a:t>
            </a:r>
            <a:r>
              <a:rPr lang="en-US" b="1" dirty="0"/>
              <a:t> base frequency</a:t>
            </a:r>
            <a:r>
              <a:rPr lang="en-US" dirty="0"/>
              <a:t> (to stretch positional embeddings further). </a:t>
            </a:r>
          </a:p>
          <a:p>
            <a:pPr lvl="1"/>
            <a:r>
              <a:rPr lang="en-US" b="1" dirty="0"/>
              <a:t>Training recipe</a:t>
            </a:r>
            <a:r>
              <a:rPr lang="en-US" dirty="0"/>
              <a:t> to gradually expose the model to longer contexts.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E527B-5764-27AD-0585-97C6341E2B71}"/>
              </a:ext>
            </a:extLst>
          </p:cNvPr>
          <p:cNvSpPr txBox="1"/>
          <p:nvPr/>
        </p:nvSpPr>
        <p:spPr>
          <a:xfrm>
            <a:off x="2286000" y="487479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Qwen2.5-1M Technical Report, 2025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A88D6-04B6-71F2-670E-96E90C45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710607"/>
            <a:ext cx="62738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572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0EBE-8B71-298D-E461-CA8063782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29D6-177B-7828-EC69-2C39478C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the wild: Gemma3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D87C2-9C34-C429-8A9C-F0CF4A9576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4929036" cy="3077573"/>
          </a:xfrm>
        </p:spPr>
        <p:txBody>
          <a:bodyPr/>
          <a:lstStyle/>
          <a:p>
            <a:r>
              <a:rPr lang="en-US" i="1" dirty="0"/>
              <a:t>“Instead of training with 128K sequences from scratch, we pre-train our models with 32K sequences and then scale the 4B, 12B, and 27B models up to 128K tokens at the end of pre-training while rescaling </a:t>
            </a:r>
            <a:r>
              <a:rPr lang="en-US" i="1" dirty="0" err="1"/>
              <a:t>RoPE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r>
              <a:rPr lang="en-US" i="1" dirty="0"/>
              <a:t>“Our models generalize to 128K, but rapidly degrade as we continue to scale.”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CC0FE-AC54-5FBF-0DB4-8D8FB6176831}"/>
              </a:ext>
            </a:extLst>
          </p:cNvPr>
          <p:cNvSpPr txBox="1"/>
          <p:nvPr/>
        </p:nvSpPr>
        <p:spPr>
          <a:xfrm>
            <a:off x="2395416" y="48130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Gemma3 tech report: </a:t>
            </a:r>
            <a:r>
              <a:rPr lang="en-US" sz="1400" dirty="0">
                <a:hlinkClick r:id="rId2"/>
              </a:rPr>
              <a:t>https://arxiv.org/abs/2503.19786</a:t>
            </a:r>
            <a:r>
              <a:rPr lang="en-US" sz="1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737A7-5697-B54B-13D1-D210F7E2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55" y="1133145"/>
            <a:ext cx="3657600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46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AAAB3-B4E5-95C1-0F2C-F562CE19F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C47F-8767-CA6D-A9BC-3F07AF23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the wild: GLM-4.5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1D95-A652-EC02-954D-37C25B154B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8431404" cy="3077573"/>
          </a:xfrm>
        </p:spPr>
        <p:txBody>
          <a:bodyPr/>
          <a:lstStyle/>
          <a:p>
            <a:r>
              <a:rPr lang="en-US" i="1" dirty="0"/>
              <a:t>We set the maximum sequence length to 4,096 during pre-training, and extended it to 32,768 and 131,072 during the mid-training stage  …  When extending the sequence length to 32K, we also adjusted </a:t>
            </a:r>
            <a:r>
              <a:rPr lang="en-US" i="1" dirty="0" err="1"/>
              <a:t>RoPE’s</a:t>
            </a:r>
            <a:r>
              <a:rPr lang="en-US" i="1" dirty="0"/>
              <a:t> base frequency from 10,000 to 1,000,000 for better long-context modeling ability.”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DCF57-B8B1-8127-7A1E-42B513D1CE3F}"/>
              </a:ext>
            </a:extLst>
          </p:cNvPr>
          <p:cNvSpPr txBox="1"/>
          <p:nvPr/>
        </p:nvSpPr>
        <p:spPr>
          <a:xfrm>
            <a:off x="2395416" y="48130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Gemma3 tech report: </a:t>
            </a:r>
            <a:r>
              <a:rPr lang="en-US" sz="1400" dirty="0">
                <a:hlinkClick r:id="rId2"/>
              </a:rPr>
              <a:t>https://arxiv.org/abs/2503.19786</a:t>
            </a:r>
            <a:r>
              <a:rPr lang="en-US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55AC5-90B1-0B8F-5A15-89CC7781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65" y="2456252"/>
            <a:ext cx="7152702" cy="23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23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95B5-F01F-7B0C-6E60-16108FE33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682F-0964-264A-6B13-1F153676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the wild: Lamma3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D2DB4-0FFD-7A2A-357D-4605E899B0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58B4B-96D6-BF71-910B-3EAC04CCD51D}"/>
              </a:ext>
            </a:extLst>
          </p:cNvPr>
          <p:cNvSpPr txBox="1"/>
          <p:nvPr/>
        </p:nvSpPr>
        <p:spPr>
          <a:xfrm>
            <a:off x="2286000" y="487479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Qwen2.5-1M Technical Report, 2025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68177-CA2F-8EC7-3E05-065E9E9F9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50" y="1417092"/>
            <a:ext cx="8516100" cy="216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3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7EE9-1EEB-C180-7446-394853D5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FDCEF-2C7E-2B5E-8A95-8F5C0CDD54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the dominant positional encoding. </a:t>
            </a:r>
          </a:p>
          <a:p>
            <a:r>
              <a:rPr lang="en-US" dirty="0"/>
              <a:t>People usually train short and extend longer.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69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8E9B0-99E6-729A-0F0F-9D7A1C9FD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33E276-E3CF-D0B9-34CB-4B7CC77424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Long Context: </a:t>
            </a:r>
            <a:br>
              <a:rPr lang="en-US" sz="4800" dirty="0"/>
            </a:br>
            <a:r>
              <a:rPr lang="en-US" sz="4800" dirty="0"/>
              <a:t>Efficiency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C8ADB-F8E4-046D-F201-31777713F0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 inputs/outputs in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00050" indent="-285750"/>
            <a:r>
              <a:rPr lang="en-US" sz="1800" dirty="0"/>
              <a:t>Books, scientific articles, government reports, videos, your daily experience, etc. they all are much longer than 10k tokens!! </a:t>
            </a:r>
          </a:p>
          <a:p>
            <a:pPr marL="400050" indent="-285750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EAFA4-9037-ED1F-4A7B-5EBFDB43D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92959"/>
            <a:ext cx="7772400" cy="31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6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7D807-CF8F-C89D-26D7-47DDCB1438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471835" cy="3077573"/>
          </a:xfrm>
        </p:spPr>
        <p:txBody>
          <a:bodyPr/>
          <a:lstStyle/>
          <a:p>
            <a:r>
              <a:rPr lang="en-US" b="1" dirty="0"/>
              <a:t>Length generalization: </a:t>
            </a:r>
            <a:r>
              <a:rPr lang="en-US" dirty="0"/>
              <a:t>Do Transformers work accurately on long inputs?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Efficiency considerations: </a:t>
            </a:r>
            <a:r>
              <a:rPr lang="en-US" dirty="0"/>
              <a:t>How efficient are LMs are long inputs? </a:t>
            </a:r>
            <a:endParaRPr lang="en-US" b="1" dirty="0"/>
          </a:p>
          <a:p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3B3A7E6-D2C2-0D30-6480-145144B9AA2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5754" y="1390650"/>
            <a:ext cx="4067751" cy="3511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A7CF61-6519-7AA6-91E1-D07D4891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Transformer LMs and Long Inputs</a:t>
            </a:r>
          </a:p>
        </p:txBody>
      </p:sp>
    </p:spTree>
    <p:extLst>
      <p:ext uri="{BB962C8B-B14F-4D97-AF65-F5344CB8AC3E}">
        <p14:creationId xmlns:p14="http://schemas.microsoft.com/office/powerpoint/2010/main" val="222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Attention P</a:t>
            </a:r>
            <a:r>
              <a:rPr dirty="0"/>
              <a:t>atterns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3B6D7D-3253-F92B-A4A1-667D24507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05593"/>
            <a:ext cx="8085415" cy="3077573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idea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operation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725" y="1595669"/>
            <a:ext cx="2987378" cy="29400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027" y="1606950"/>
            <a:ext cx="3041132" cy="298207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44674" y="2825562"/>
            <a:ext cx="645795" cy="450215"/>
            <a:chOff x="4044674" y="2825562"/>
            <a:chExt cx="645795" cy="450215"/>
          </a:xfrm>
        </p:grpSpPr>
        <p:sp>
          <p:nvSpPr>
            <p:cNvPr id="7" name="object 7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415799" y="440399"/>
                  </a:move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close/>
                </a:path>
              </a:pathLst>
            </a:custGeom>
            <a:solidFill>
              <a:srgbClr val="FF7E7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0" y="110099"/>
                  </a:move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0AF2A756-B9F8-3A31-370F-6BABA44C3CA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48224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/>
          </a:bodyPr>
          <a:lstStyle/>
          <a:p>
            <a:r>
              <a:rPr lang="en-US" dirty="0"/>
              <a:t>Sparse Attention Patterns: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110" dirty="0">
                <a:solidFill>
                  <a:schemeClr val="tx1"/>
                </a:solidFill>
              </a:rPr>
              <a:t>Ok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sparsity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is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35" dirty="0">
                <a:solidFill>
                  <a:schemeClr val="tx1"/>
                </a:solidFill>
              </a:rPr>
              <a:t>great,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but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how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efﬁciently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implement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this?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Challenge: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spc="50" dirty="0">
                <a:solidFill>
                  <a:schemeClr val="tx1"/>
                </a:solidFill>
              </a:rPr>
              <a:t>Arbitrary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sparse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matrix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multiplication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is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supported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in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85" dirty="0">
                <a:solidFill>
                  <a:schemeClr val="tx1"/>
                </a:solidFill>
              </a:rPr>
              <a:t>DL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libraries </a:t>
            </a:r>
          </a:p>
          <a:p>
            <a:endParaRPr lang="en-US" sz="1800" spc="-10" dirty="0">
              <a:solidFill>
                <a:schemeClr val="tx1"/>
              </a:solidFill>
            </a:endParaRPr>
          </a:p>
          <a:p>
            <a:r>
              <a:rPr lang="en-US" sz="1800" b="1" spc="-10" dirty="0">
                <a:solidFill>
                  <a:schemeClr val="tx1"/>
                </a:solidFill>
              </a:rPr>
              <a:t>A solution:</a:t>
            </a:r>
            <a:r>
              <a:rPr lang="en-US" sz="1800" spc="-1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Perform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computations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in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blocks</a:t>
            </a:r>
            <a:endParaRPr lang="en-US" sz="1800" spc="-10" dirty="0">
              <a:solidFill>
                <a:schemeClr val="tx1"/>
              </a:solidFill>
            </a:endParaRPr>
          </a:p>
          <a:p>
            <a:pPr lvl="1"/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36920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Efﬁcient </a:t>
            </a:r>
            <a:r>
              <a:rPr lang="en-US" sz="1800" dirty="0" err="1"/>
              <a:t>blockiﬁed</a:t>
            </a:r>
            <a:r>
              <a:rPr lang="en-US" sz="1800" dirty="0"/>
              <a:t> implementation</a:t>
            </a:r>
          </a:p>
          <a:p>
            <a:pPr marL="114300" indent="0">
              <a:buNone/>
            </a:pPr>
            <a:br>
              <a:rPr lang="en-US" sz="1800" b="1" dirty="0"/>
            </a:br>
            <a:endParaRPr lang="en-US" sz="1800" b="1" dirty="0"/>
          </a:p>
          <a:p>
            <a:r>
              <a:rPr lang="en-US" sz="1800" dirty="0"/>
              <a:t>There are libraries for implementing </a:t>
            </a:r>
            <a:br>
              <a:rPr lang="en-US" sz="1800" dirty="0"/>
            </a:br>
            <a:r>
              <a:rPr lang="en-US" sz="1800" dirty="0" err="1"/>
              <a:t>blockified</a:t>
            </a:r>
            <a:r>
              <a:rPr lang="en-US" sz="1800" dirty="0"/>
              <a:t> sparse matrix multiplication. 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hardware</a:t>
            </a:r>
            <a:r>
              <a:rPr lang="en-US" sz="1800" spc="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speciﬁc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Sparse (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Gray et al., 2017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TVM toolkit (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Chen et al., 2018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spc="-1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cuSPARSE</a:t>
            </a:r>
            <a:endParaRPr lang="en-US" sz="1800" spc="-10" dirty="0">
              <a:solidFill>
                <a:srgbClr val="30374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rbel" panose="020B0503020204020204" pitchFamily="34" charset="0"/>
                <a:sym typeface="Corbel"/>
              </a:rPr>
              <a:t>[</a:t>
            </a:r>
            <a:r>
              <a:rPr lang="en-US" sz="1000" dirty="0">
                <a:latin typeface="Corbel" panose="020B0503020204020204" pitchFamily="34" charset="0"/>
              </a:rPr>
              <a:t>Big Bird (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Zaheer et al., 2020</a:t>
            </a:r>
            <a:r>
              <a:rPr lang="en-US" sz="1000" dirty="0">
                <a:latin typeface="Corbel" panose="020B0503020204020204" pitchFamily="34" charset="0"/>
              </a:rPr>
              <a:t>)</a:t>
            </a:r>
            <a:r>
              <a:rPr lang="en" sz="1000" dirty="0">
                <a:latin typeface="Corbel" panose="020B0503020204020204" pitchFamily="34" charset="0"/>
                <a:sym typeface="Corbel"/>
              </a:rPr>
              <a:t>]</a:t>
            </a:r>
            <a:endParaRPr sz="1000" dirty="0">
              <a:latin typeface="Corbel" panose="020B0503020204020204" pitchFamily="34" charset="0"/>
              <a:sym typeface="Corbel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0D0D3C55-6C41-E11F-E179-0993960E41D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5932" y="1313854"/>
            <a:ext cx="3199861" cy="14494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DFBEB1-4479-72F6-DDC9-66A23DA6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</p:spTree>
    <p:extLst>
      <p:ext uri="{BB962C8B-B14F-4D97-AF65-F5344CB8AC3E}">
        <p14:creationId xmlns:p14="http://schemas.microsoft.com/office/powerpoint/2010/main" val="1110829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511AA9-802C-BE12-1412-57B7B8C7D7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55" dirty="0">
                <a:solidFill>
                  <a:srgbClr val="303745"/>
                </a:solidFill>
              </a:rPr>
              <a:t>How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to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spc="-10" dirty="0" err="1">
                <a:solidFill>
                  <a:srgbClr val="303745"/>
                </a:solidFill>
              </a:rPr>
              <a:t>sparsify</a:t>
            </a:r>
            <a:r>
              <a:rPr lang="en-US" sz="1800" spc="-10" dirty="0">
                <a:solidFill>
                  <a:srgbClr val="303745"/>
                </a:solidFill>
              </a:rPr>
              <a:t>?</a:t>
            </a:r>
            <a:endParaRPr lang="en-US" sz="1800" spc="-10" dirty="0"/>
          </a:p>
          <a:p>
            <a:pPr marL="354012" lvl="1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Content-</a:t>
            </a:r>
            <a:r>
              <a:rPr lang="en-US" sz="18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Routing</a:t>
            </a:r>
            <a:r>
              <a:rPr lang="en-US" sz="1400" spc="-1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Transformers</a:t>
            </a:r>
            <a:r>
              <a:rPr lang="en-US" sz="1400" spc="-114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Roy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et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al.,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2019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Sinkhorn</a:t>
            </a:r>
            <a:r>
              <a:rPr lang="en-US" sz="1400" spc="-13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9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Tay</a:t>
            </a:r>
            <a:r>
              <a:rPr lang="en-US"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et</a:t>
            </a:r>
            <a:r>
              <a:rPr lang="en-US"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al.,</a:t>
            </a:r>
            <a:r>
              <a:rPr lang="en-US"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655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Reformer</a:t>
            </a:r>
            <a:r>
              <a:rPr lang="en-US" sz="1400" spc="28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Kitaev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et</a:t>
            </a:r>
            <a:r>
              <a:rPr lang="en-US"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al.,</a:t>
            </a:r>
            <a:r>
              <a:rPr lang="en-US"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00050" lvl="1" indent="-227013">
              <a:lnSpc>
                <a:spcPct val="100000"/>
              </a:lnSpc>
              <a:spcBef>
                <a:spcPts val="1370"/>
              </a:spcBef>
              <a:tabLst>
                <a:tab pos="468313" algn="l"/>
                <a:tab pos="469900" algn="l"/>
              </a:tabLst>
            </a:pPr>
            <a:r>
              <a:rPr lang="en-US" sz="1800" dirty="0">
                <a:solidFill>
                  <a:srgbClr val="303745"/>
                </a:solidFill>
              </a:rPr>
              <a:t>Pre-speciﬁed</a:t>
            </a:r>
            <a:r>
              <a:rPr lang="en-US" sz="1800" spc="-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patterns</a:t>
            </a:r>
            <a:endParaRPr lang="en-US" sz="1800" dirty="0"/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Sparse</a:t>
            </a:r>
            <a:r>
              <a:rPr lang="en-US" sz="1400" spc="-125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r>
              <a:rPr lang="en-US" sz="1400" spc="-1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Child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et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al,.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 </a:t>
            </a:r>
            <a:r>
              <a:rPr lang="en-US"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2019</a:t>
            </a:r>
            <a:r>
              <a:rPr lang="en-US" sz="1400" spc="-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Longformer</a:t>
            </a:r>
            <a:r>
              <a:rPr lang="en-US" sz="1400" spc="-125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3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Beltagy,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et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al.,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</a:t>
            </a:r>
            <a:r>
              <a:rPr lang="en-US"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2020</a:t>
            </a:r>
            <a:r>
              <a:rPr lang="en-US" sz="1400" spc="-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1400" spc="-114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Ainslie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et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al.,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 </a:t>
            </a:r>
            <a:r>
              <a:rPr lang="en-US"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2020</a:t>
            </a:r>
            <a:r>
              <a:rPr lang="en-US" sz="1400" spc="-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BigBird</a:t>
            </a:r>
            <a:r>
              <a:rPr lang="en-US" sz="1400" spc="-9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Zaheer</a:t>
            </a:r>
            <a:r>
              <a:rPr lang="en-US"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et</a:t>
            </a:r>
            <a:r>
              <a:rPr lang="en-US"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al.,</a:t>
            </a:r>
            <a:r>
              <a:rPr lang="en-US"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02969" y="1226653"/>
            <a:ext cx="1622950" cy="159724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450355F-DCB0-99F6-A6CE-28DE0C0E8F2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10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15919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Content</a:t>
            </a:r>
            <a:r>
              <a:rPr lang="en-US" dirty="0"/>
              <a:t>-B</a:t>
            </a:r>
            <a:r>
              <a:rPr dirty="0"/>
              <a:t>ased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74F4E-9102-C566-BCB4-4F97723463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Routing Transformer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8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Roy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lang="en-US" dirty="0"/>
              <a:t>Clustering-based attention mechanism that learns </a:t>
            </a:r>
            <a:br>
              <a:rPr lang="en-US" dirty="0"/>
            </a:br>
            <a:r>
              <a:rPr lang="en-US" dirty="0"/>
              <a:t>        the attention sparsity in a data driven fashion.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Project Q and K into routing matrix R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endParaRPr lang="en-US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The R matrix undergoes k-means clustering</a:t>
            </a:r>
            <a:endParaRPr lang="en-US" sz="1800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After clustering, each token only attends to tokens from the same cluster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5014" y="915262"/>
            <a:ext cx="2302830" cy="24563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19015" y="3490670"/>
            <a:ext cx="2286000" cy="388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</a:pP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Auto-regressive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attention,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each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color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shows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cluster</a:t>
            </a:r>
            <a:r>
              <a:rPr sz="11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membership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0475" y="3121048"/>
            <a:ext cx="1897069" cy="250556"/>
          </a:xfrm>
          <a:prstGeom prst="rect">
            <a:avLst/>
          </a:prstGeom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C5AA9F85-1B12-9709-50C3-515E1D21B7F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84400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BECD-7763-6C26-FB3F-949F0BEE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A17C-9225-325B-0145-5DF7B121F9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been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explored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past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Beltagy et al., 2020</a:t>
            </a:r>
            <a:r>
              <a:rPr lang="en-US" dirty="0"/>
              <a:t>), Sparse Transformer (</a:t>
            </a:r>
            <a:r>
              <a:rPr lang="en-US" dirty="0">
                <a:hlinkClick r:id="rId3"/>
              </a:rPr>
              <a:t>Child et al., 2019</a:t>
            </a:r>
            <a:r>
              <a:rPr lang="en-US" dirty="0"/>
              <a:t>), …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365508E-45E1-C2AD-FF11-3FDC6EB0691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470" y="2601346"/>
            <a:ext cx="1239338" cy="1240971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30208E7-5804-CFF9-29BD-A3E6121006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8932" y="2601207"/>
            <a:ext cx="1223729" cy="1234671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11CA648-2BE0-44B2-AE5F-BC21B4D90C64}"/>
              </a:ext>
            </a:extLst>
          </p:cNvPr>
          <p:cNvSpPr txBox="1"/>
          <p:nvPr/>
        </p:nvSpPr>
        <p:spPr>
          <a:xfrm>
            <a:off x="626065" y="2241954"/>
            <a:ext cx="10280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Sliding</a:t>
            </a:r>
            <a:r>
              <a:rPr sz="12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window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7E7485-306D-B827-0674-7FB47008BBED}"/>
              </a:ext>
            </a:extLst>
          </p:cNvPr>
          <p:cNvSpPr txBox="1"/>
          <p:nvPr/>
        </p:nvSpPr>
        <p:spPr>
          <a:xfrm>
            <a:off x="2598117" y="2272854"/>
            <a:ext cx="5175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Dilated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EA3E53-34F6-4934-9439-9C7878A7C9DA}"/>
              </a:ext>
            </a:extLst>
          </p:cNvPr>
          <p:cNvSpPr txBox="1"/>
          <p:nvPr/>
        </p:nvSpPr>
        <p:spPr>
          <a:xfrm>
            <a:off x="4342486" y="2241954"/>
            <a:ext cx="4629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EC692BE-E93B-5A3D-236C-4373D52084F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3711" y="2614017"/>
            <a:ext cx="1207098" cy="1228435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0D57FFC0-9075-15C5-0DEB-34ED1F4AAE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2758" y="2626428"/>
            <a:ext cx="1192304" cy="121615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6EB777D4-7E74-82BD-97B2-AE63EF69A2AB}"/>
              </a:ext>
            </a:extLst>
          </p:cNvPr>
          <p:cNvSpPr txBox="1"/>
          <p:nvPr/>
        </p:nvSpPr>
        <p:spPr>
          <a:xfrm>
            <a:off x="6092524" y="2241954"/>
            <a:ext cx="559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5974982-0400-0171-B8EF-C432E3A25FF6}"/>
              </a:ext>
            </a:extLst>
          </p:cNvPr>
          <p:cNvSpPr txBox="1"/>
          <p:nvPr/>
        </p:nvSpPr>
        <p:spPr>
          <a:xfrm>
            <a:off x="619389" y="3981404"/>
            <a:ext cx="10064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14999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9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8130D11-BFDC-4305-14DD-BAD460139A30}"/>
              </a:ext>
            </a:extLst>
          </p:cNvPr>
          <p:cNvSpPr txBox="1"/>
          <p:nvPr/>
        </p:nvSpPr>
        <p:spPr>
          <a:xfrm>
            <a:off x="2410800" y="4001978"/>
            <a:ext cx="6159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9F6ADD3-0154-7C10-342A-F566ED90CBCB}"/>
              </a:ext>
            </a:extLst>
          </p:cNvPr>
          <p:cNvSpPr txBox="1"/>
          <p:nvPr/>
        </p:nvSpPr>
        <p:spPr>
          <a:xfrm>
            <a:off x="4252482" y="3934154"/>
            <a:ext cx="615950" cy="162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101600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15" name="object 16">
            <a:extLst>
              <a:ext uri="{FF2B5EF4-FFF2-40B4-BE49-F238E27FC236}">
                <a16:creationId xmlns:a16="http://schemas.microsoft.com/office/drawing/2014/main" id="{1F462FBB-88FA-8975-E84F-FDA737C890A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31175" y="2595574"/>
            <a:ext cx="1261808" cy="1252410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2BD2BD0D-87C4-4123-49BD-44886006EACF}"/>
              </a:ext>
            </a:extLst>
          </p:cNvPr>
          <p:cNvSpPr txBox="1"/>
          <p:nvPr/>
        </p:nvSpPr>
        <p:spPr>
          <a:xfrm>
            <a:off x="7894220" y="3955375"/>
            <a:ext cx="4222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5307B82-F464-797F-A071-2F313914967C}"/>
              </a:ext>
            </a:extLst>
          </p:cNvPr>
          <p:cNvSpPr txBox="1"/>
          <p:nvPr/>
        </p:nvSpPr>
        <p:spPr>
          <a:xfrm>
            <a:off x="7794032" y="2272854"/>
            <a:ext cx="5810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B841988-9231-6A23-B4EC-FF5ED865ADDC}"/>
              </a:ext>
            </a:extLst>
          </p:cNvPr>
          <p:cNvSpPr txBox="1"/>
          <p:nvPr/>
        </p:nvSpPr>
        <p:spPr>
          <a:xfrm>
            <a:off x="5922166" y="3971158"/>
            <a:ext cx="741833" cy="322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2705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9" name="Google Shape;138;g1501cc781cf_0_0">
            <a:extLst>
              <a:ext uri="{FF2B5EF4-FFF2-40B4-BE49-F238E27FC236}">
                <a16:creationId xmlns:a16="http://schemas.microsoft.com/office/drawing/2014/main" id="{DAC2F2EC-6AE2-E43D-D8DB-1C63D8362E3B}"/>
              </a:ext>
            </a:extLst>
          </p:cNvPr>
          <p:cNvSpPr txBox="1"/>
          <p:nvPr/>
        </p:nvSpPr>
        <p:spPr>
          <a:xfrm>
            <a:off x="2856879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9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581789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FB6F-555D-FE14-5CD5-8E5BADC6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7EA84-D0FA-4600-81C6-82BFFB0C61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5442338" cy="3077573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</a:rPr>
              <a:t>Different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layers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and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attention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25" dirty="0">
                <a:solidFill>
                  <a:srgbClr val="303745"/>
                </a:solidFill>
              </a:rPr>
              <a:t>heads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can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follow </a:t>
            </a:r>
            <a:r>
              <a:rPr lang="en-US" sz="1800" dirty="0">
                <a:solidFill>
                  <a:srgbClr val="303745"/>
                </a:solidFill>
              </a:rPr>
              <a:t>different</a:t>
            </a:r>
            <a:r>
              <a:rPr lang="en-US" sz="1800" spc="-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patterns</a:t>
            </a:r>
            <a:endParaRPr lang="en-US" sz="1800" dirty="0">
              <a:solidFill>
                <a:srgbClr val="303745"/>
              </a:solidFill>
            </a:endParaRPr>
          </a:p>
          <a:p>
            <a:endParaRPr lang="en-US" dirty="0">
              <a:solidFill>
                <a:srgbClr val="303745"/>
              </a:solidFill>
            </a:endParaRPr>
          </a:p>
          <a:p>
            <a:endParaRPr lang="en-US" dirty="0"/>
          </a:p>
          <a:p>
            <a:r>
              <a:rPr lang="en-US" dirty="0"/>
              <a:t>A common setup is to have earlier layers with sparser attention pattern. </a:t>
            </a:r>
          </a:p>
          <a:p>
            <a:pPr lvl="1"/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Longformer</a:t>
            </a:r>
            <a:r>
              <a:rPr lang="en-US" sz="1400" spc="-17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Beltagy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et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85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al.,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359C50F-16A6-74A4-1A23-1878748636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275" y="1017725"/>
            <a:ext cx="2366199" cy="38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867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BD321-74F9-A09C-37DE-59CDC35153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sym typeface="Corbel"/>
              </a:rPr>
              <a:t>[</a:t>
            </a:r>
            <a:r>
              <a:rPr lang="en-US" sz="900" dirty="0" err="1"/>
              <a:t>Longformer</a:t>
            </a:r>
            <a:r>
              <a:rPr lang="en-US" sz="900" dirty="0"/>
              <a:t> (</a:t>
            </a:r>
            <a:r>
              <a:rPr lang="en-US" sz="900" dirty="0">
                <a:hlinkClick r:id="rId2"/>
              </a:rPr>
              <a:t>Beltagy et al., 2020</a:t>
            </a:r>
            <a:r>
              <a:rPr lang="en-US" sz="900" dirty="0"/>
              <a:t>)</a:t>
            </a:r>
            <a:r>
              <a:rPr lang="en" sz="900" dirty="0">
                <a:sym typeface="Corbel"/>
              </a:rPr>
              <a:t>]</a:t>
            </a:r>
            <a:endParaRPr sz="900" dirty="0">
              <a:sym typeface="Corbel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44B5ABF1-894D-617B-B07B-5F4015069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610" y="1819555"/>
            <a:ext cx="5991633" cy="26122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A2A439-B1D9-D9DA-07C5-BFCAD28A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</p:spTree>
    <p:extLst>
      <p:ext uri="{BB962C8B-B14F-4D97-AF65-F5344CB8AC3E}">
        <p14:creationId xmlns:p14="http://schemas.microsoft.com/office/powerpoint/2010/main" val="3001681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13C8-D0C6-FCED-286C-69793DF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Notable Adoption: GPT-3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164-35DE-95A8-ACA3-7809FC8FE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-10" dirty="0">
                <a:solidFill>
                  <a:srgbClr val="303745"/>
                </a:solidFill>
              </a:rPr>
              <a:t>Sparse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patterns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also</a:t>
            </a:r>
            <a:r>
              <a:rPr lang="en-US" sz="1800" spc="-17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used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in</a:t>
            </a:r>
            <a:r>
              <a:rPr lang="en-US" sz="1800" spc="-17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GPT-3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(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Brown</a:t>
            </a:r>
            <a:r>
              <a:rPr lang="en-US"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</a:rPr>
              <a:t>)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9AC4D1-11C5-4517-C927-FD92DE0F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1"/>
          <a:stretch/>
        </p:blipFill>
        <p:spPr>
          <a:xfrm>
            <a:off x="323052" y="2251604"/>
            <a:ext cx="8509248" cy="1357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35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400B-C92A-4753-FC27-FF73E340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</a:t>
            </a:r>
            <a:br>
              <a:rPr lang="en-US" dirty="0"/>
            </a:br>
            <a:r>
              <a:rPr lang="en-US" dirty="0"/>
              <a:t>Context Lengths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EC0A8-345B-A855-2D59-064A8E2821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10BFB-CB50-0332-3680-8FA3671C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01" y="197862"/>
            <a:ext cx="5671083" cy="483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510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45A3-4448-93C6-845B-D257658F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2EFB-F974-2C0F-50BF-DE8C5C9E7E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well do Transformers work on long sequences? Not so well. </a:t>
            </a:r>
          </a:p>
          <a:p>
            <a:endParaRPr lang="en-US" dirty="0"/>
          </a:p>
          <a:p>
            <a:r>
              <a:rPr lang="en-US" dirty="0"/>
              <a:t>How can we make them more efficient? Induce sparsity. </a:t>
            </a:r>
          </a:p>
          <a:p>
            <a:endParaRPr lang="en-US" dirty="0"/>
          </a:p>
          <a:p>
            <a:r>
              <a:rPr lang="en-US" dirty="0"/>
              <a:t>Many open questions we did not get into: </a:t>
            </a:r>
          </a:p>
          <a:p>
            <a:pPr lvl="1"/>
            <a:r>
              <a:rPr lang="en-US" dirty="0"/>
              <a:t>Limitations of sportifying Transformers </a:t>
            </a:r>
          </a:p>
          <a:p>
            <a:pPr lvl="1"/>
            <a:r>
              <a:rPr lang="en-US" dirty="0"/>
              <a:t>Alternatives to Transformers (e.g., state-space models) 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95197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 dirty="0"/>
              <a:t>Retrieval-Augmented LMs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3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87B-1956-7933-3368-F8BB01D8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/>
              <a:t>Retrieval-</a:t>
            </a:r>
            <a:r>
              <a:rPr lang="en-US" spc="30" dirty="0"/>
              <a:t>based</a:t>
            </a:r>
            <a:r>
              <a:rPr lang="en-US" spc="155" dirty="0"/>
              <a:t> </a:t>
            </a:r>
            <a:r>
              <a:rPr lang="en-US" dirty="0"/>
              <a:t>Language</a:t>
            </a:r>
            <a:r>
              <a:rPr lang="en-US" spc="155" dirty="0"/>
              <a:t> </a:t>
            </a:r>
            <a:r>
              <a:rPr lang="en-US" spc="118" dirty="0"/>
              <a:t>Models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940E35-EC14-A1E1-1F81-EBA1073B4670}"/>
              </a:ext>
            </a:extLst>
          </p:cNvPr>
          <p:cNvSpPr txBox="1"/>
          <p:nvPr/>
        </p:nvSpPr>
        <p:spPr>
          <a:xfrm>
            <a:off x="789701" y="1375989"/>
            <a:ext cx="2170320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203603" indent="-197827">
              <a:spcBef>
                <a:spcPts val="43"/>
              </a:spcBef>
              <a:buSzPct val="143939"/>
              <a:buChar char="•"/>
              <a:tabLst>
                <a:tab pos="203603" algn="l"/>
              </a:tabLst>
            </a:pPr>
            <a:r>
              <a:rPr sz="1501" dirty="0"/>
              <a:t>It</a:t>
            </a:r>
            <a:r>
              <a:rPr sz="1501" spc="-23" dirty="0"/>
              <a:t> </a:t>
            </a:r>
            <a:r>
              <a:rPr sz="1501" dirty="0"/>
              <a:t>is</a:t>
            </a:r>
            <a:r>
              <a:rPr sz="1501" spc="-20" dirty="0"/>
              <a:t> </a:t>
            </a:r>
            <a:r>
              <a:rPr sz="1501" dirty="0"/>
              <a:t>a</a:t>
            </a:r>
            <a:r>
              <a:rPr sz="1501" spc="-23" dirty="0"/>
              <a:t> </a:t>
            </a:r>
            <a:r>
              <a:rPr sz="1501" b="1" dirty="0"/>
              <a:t>language</a:t>
            </a:r>
            <a:r>
              <a:rPr sz="1501" b="1" spc="-20" dirty="0"/>
              <a:t> </a:t>
            </a:r>
            <a:r>
              <a:rPr sz="1501" b="1" spc="-5" dirty="0"/>
              <a:t>model</a:t>
            </a:r>
            <a:endParaRPr sz="1501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38B3F19-40F5-5D8E-E16E-D07B38E1EFC7}"/>
              </a:ext>
            </a:extLst>
          </p:cNvPr>
          <p:cNvSpPr txBox="1"/>
          <p:nvPr/>
        </p:nvSpPr>
        <p:spPr>
          <a:xfrm>
            <a:off x="3062688" y="1338673"/>
            <a:ext cx="3046246" cy="120284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69312">
              <a:spcBef>
                <a:spcPts val="59"/>
              </a:spcBef>
            </a:pPr>
            <a:r>
              <a:rPr sz="1933" i="1" spc="-23" dirty="0">
                <a:latin typeface="STIXGeneral"/>
                <a:cs typeface="STIXGeneral"/>
              </a:rPr>
              <a:t>P</a:t>
            </a:r>
            <a:r>
              <a:rPr sz="1933" spc="-23" dirty="0">
                <a:latin typeface="STIXGeneral"/>
                <a:cs typeface="STIXGeneral"/>
              </a:rPr>
              <a:t>(</a:t>
            </a:r>
            <a:r>
              <a:rPr sz="1933" i="1" spc="-23" dirty="0">
                <a:latin typeface="STIXGeneral"/>
                <a:cs typeface="STIXGeneral"/>
              </a:rPr>
              <a:t>x</a:t>
            </a:r>
            <a:r>
              <a:rPr sz="2081" i="1" spc="-34" baseline="-19125" dirty="0">
                <a:latin typeface="STIXGeneral"/>
                <a:cs typeface="STIXGeneral"/>
              </a:rPr>
              <a:t>n</a:t>
            </a:r>
            <a:r>
              <a:rPr sz="2081" i="1" spc="-191" baseline="-19125" dirty="0">
                <a:latin typeface="STIXGeneral"/>
                <a:cs typeface="STIXGeneral"/>
              </a:rPr>
              <a:t> </a:t>
            </a:r>
            <a:r>
              <a:rPr sz="1933" dirty="0">
                <a:latin typeface="STIXVariants"/>
                <a:cs typeface="STIXVariants"/>
              </a:rPr>
              <a:t>|</a:t>
            </a:r>
            <a:r>
              <a:rPr sz="1933" spc="-264" dirty="0">
                <a:latin typeface="STIXVariants"/>
                <a:cs typeface="STIXVariants"/>
              </a:rPr>
              <a:t> </a:t>
            </a:r>
            <a:r>
              <a:rPr sz="1933" i="1" spc="-30" dirty="0">
                <a:latin typeface="STIXGeneral"/>
                <a:cs typeface="STIXGeneral"/>
              </a:rPr>
              <a:t>x</a:t>
            </a:r>
            <a:r>
              <a:rPr sz="2081" spc="-44" baseline="-19125" dirty="0">
                <a:latin typeface="STIXGeneral"/>
                <a:cs typeface="STIXGeneral"/>
              </a:rPr>
              <a:t>1</a:t>
            </a:r>
            <a:r>
              <a:rPr sz="1933" spc="-30" dirty="0">
                <a:latin typeface="STIXGeneral"/>
                <a:cs typeface="STIXGeneral"/>
              </a:rPr>
              <a:t>,</a:t>
            </a:r>
            <a:r>
              <a:rPr sz="1933" spc="-152" dirty="0">
                <a:latin typeface="STIXGeneral"/>
                <a:cs typeface="STIXGeneral"/>
              </a:rPr>
              <a:t> </a:t>
            </a:r>
            <a:r>
              <a:rPr sz="1933" i="1" spc="-25" dirty="0">
                <a:latin typeface="STIXGeneral"/>
                <a:cs typeface="STIXGeneral"/>
              </a:rPr>
              <a:t>x</a:t>
            </a:r>
            <a:r>
              <a:rPr sz="2081" spc="-37" baseline="-19125" dirty="0">
                <a:latin typeface="STIXGeneral"/>
                <a:cs typeface="STIXGeneral"/>
              </a:rPr>
              <a:t>2</a:t>
            </a:r>
            <a:r>
              <a:rPr sz="1933" spc="-25" dirty="0">
                <a:latin typeface="STIXGeneral"/>
                <a:cs typeface="STIXGeneral"/>
              </a:rPr>
              <a:t>,</a:t>
            </a:r>
            <a:r>
              <a:rPr sz="1933" spc="-150" dirty="0">
                <a:latin typeface="STIXGeneral"/>
                <a:cs typeface="STIXGeneral"/>
              </a:rPr>
              <a:t> </a:t>
            </a:r>
            <a:r>
              <a:rPr sz="1933" dirty="0">
                <a:latin typeface="STIXGeneral"/>
                <a:cs typeface="STIXGeneral"/>
              </a:rPr>
              <a:t>⋯,</a:t>
            </a:r>
            <a:r>
              <a:rPr sz="1933" spc="-152" dirty="0">
                <a:latin typeface="STIXGeneral"/>
                <a:cs typeface="STIXGeneral"/>
              </a:rPr>
              <a:t> </a:t>
            </a:r>
            <a:r>
              <a:rPr sz="1933" i="1" spc="-5" dirty="0">
                <a:latin typeface="STIXGeneral"/>
                <a:cs typeface="STIXGeneral"/>
              </a:rPr>
              <a:t>x</a:t>
            </a:r>
            <a:r>
              <a:rPr sz="2081" i="1" spc="-7" baseline="-19125" dirty="0">
                <a:latin typeface="STIXGeneral"/>
                <a:cs typeface="STIXGeneral"/>
              </a:rPr>
              <a:t>n</a:t>
            </a:r>
            <a:r>
              <a:rPr sz="2081" spc="-7" baseline="-19125" dirty="0">
                <a:latin typeface="STIXGeneral"/>
                <a:cs typeface="STIXGeneral"/>
              </a:rPr>
              <a:t>−1</a:t>
            </a:r>
            <a:r>
              <a:rPr sz="1933" spc="-5" dirty="0">
                <a:latin typeface="STIXGeneral"/>
                <a:cs typeface="STIXGeneral"/>
              </a:rPr>
              <a:t>)</a:t>
            </a:r>
            <a:endParaRPr sz="1933" dirty="0">
              <a:latin typeface="STIXGeneral"/>
              <a:cs typeface="STIXGeneral"/>
            </a:endParaRPr>
          </a:p>
          <a:p>
            <a:pPr marL="17328">
              <a:spcBef>
                <a:spcPts val="1080"/>
              </a:spcBef>
              <a:tabLst>
                <a:tab pos="2733762" algn="l"/>
              </a:tabLst>
            </a:pPr>
            <a:r>
              <a:rPr sz="1501" dirty="0">
                <a:solidFill>
                  <a:srgbClr val="017100"/>
                </a:solidFill>
              </a:rPr>
              <a:t>The capital city </a:t>
            </a:r>
            <a:r>
              <a:rPr sz="1501" spc="25" dirty="0">
                <a:solidFill>
                  <a:srgbClr val="017100"/>
                </a:solidFill>
              </a:rPr>
              <a:t>of </a:t>
            </a:r>
            <a:r>
              <a:rPr sz="1501" dirty="0">
                <a:solidFill>
                  <a:srgbClr val="017100"/>
                </a:solidFill>
              </a:rPr>
              <a:t>Ontario is </a:t>
            </a:r>
            <a:r>
              <a:rPr sz="1501" u="sng" dirty="0">
                <a:solidFill>
                  <a:srgbClr val="017100"/>
                </a:solidFill>
                <a:uFill>
                  <a:solidFill>
                    <a:srgbClr val="007000"/>
                  </a:solidFill>
                </a:uFill>
              </a:rPr>
              <a:t>	</a:t>
            </a:r>
            <a:endParaRPr sz="1501" dirty="0"/>
          </a:p>
          <a:p>
            <a:pPr marL="388722" marR="13862" indent="-294863">
              <a:lnSpc>
                <a:spcPts val="1464"/>
              </a:lnSpc>
              <a:spcBef>
                <a:spcPts val="1110"/>
              </a:spcBef>
            </a:pPr>
            <a:r>
              <a:rPr sz="1273" spc="-98" dirty="0">
                <a:solidFill>
                  <a:srgbClr val="CB297B"/>
                </a:solidFill>
              </a:rPr>
              <a:t>(can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84" dirty="0">
                <a:solidFill>
                  <a:srgbClr val="CB297B"/>
                </a:solidFill>
              </a:rPr>
              <a:t>be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70" dirty="0">
                <a:solidFill>
                  <a:srgbClr val="CB297B"/>
                </a:solidFill>
              </a:rPr>
              <a:t>broadly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66" dirty="0">
                <a:solidFill>
                  <a:srgbClr val="CB297B"/>
                </a:solidFill>
              </a:rPr>
              <a:t>extended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dirty="0">
                <a:solidFill>
                  <a:srgbClr val="CB297B"/>
                </a:solidFill>
              </a:rPr>
              <a:t>to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121" dirty="0">
                <a:solidFill>
                  <a:srgbClr val="CB297B"/>
                </a:solidFill>
              </a:rPr>
              <a:t>masked</a:t>
            </a:r>
            <a:r>
              <a:rPr sz="1273" spc="5" dirty="0">
                <a:solidFill>
                  <a:srgbClr val="CB297B"/>
                </a:solidFill>
              </a:rPr>
              <a:t> </a:t>
            </a:r>
            <a:r>
              <a:rPr sz="1273" spc="-134" dirty="0">
                <a:solidFill>
                  <a:srgbClr val="CB297B"/>
                </a:solidFill>
              </a:rPr>
              <a:t>language </a:t>
            </a:r>
            <a:r>
              <a:rPr sz="1273" spc="-86" dirty="0">
                <a:solidFill>
                  <a:srgbClr val="CB297B"/>
                </a:solidFill>
              </a:rPr>
              <a:t>models</a:t>
            </a:r>
            <a:r>
              <a:rPr sz="1273" spc="-2" dirty="0">
                <a:solidFill>
                  <a:srgbClr val="CB297B"/>
                </a:solidFill>
              </a:rPr>
              <a:t> </a:t>
            </a:r>
            <a:r>
              <a:rPr sz="1273" dirty="0">
                <a:solidFill>
                  <a:srgbClr val="CB297B"/>
                </a:solidFill>
              </a:rPr>
              <a:t>or</a:t>
            </a:r>
            <a:r>
              <a:rPr sz="1273" spc="-2" dirty="0">
                <a:solidFill>
                  <a:srgbClr val="CB297B"/>
                </a:solidFill>
              </a:rPr>
              <a:t> </a:t>
            </a:r>
            <a:r>
              <a:rPr sz="1273" spc="-86" dirty="0">
                <a:solidFill>
                  <a:srgbClr val="CB297B"/>
                </a:solidFill>
              </a:rPr>
              <a:t>encoder-</a:t>
            </a:r>
            <a:r>
              <a:rPr sz="1273" spc="-64" dirty="0">
                <a:solidFill>
                  <a:srgbClr val="CB297B"/>
                </a:solidFill>
              </a:rPr>
              <a:t>decoder</a:t>
            </a:r>
            <a:r>
              <a:rPr sz="1273" dirty="0">
                <a:solidFill>
                  <a:srgbClr val="CB297B"/>
                </a:solidFill>
              </a:rPr>
              <a:t> </a:t>
            </a:r>
            <a:r>
              <a:rPr sz="1273" spc="-5" dirty="0">
                <a:solidFill>
                  <a:srgbClr val="CB297B"/>
                </a:solidFill>
              </a:rPr>
              <a:t>models)</a:t>
            </a:r>
            <a:endParaRPr sz="1273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00389D93-7758-B9B5-06EF-9DA065C513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037" y="1460002"/>
            <a:ext cx="2308301" cy="916332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D4A53500-192C-6BF5-EEAE-E9E1BA805E0E}"/>
              </a:ext>
            </a:extLst>
          </p:cNvPr>
          <p:cNvSpPr txBox="1"/>
          <p:nvPr/>
        </p:nvSpPr>
        <p:spPr>
          <a:xfrm>
            <a:off x="767252" y="2767261"/>
            <a:ext cx="6122527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203603" indent="-197827">
              <a:spcBef>
                <a:spcPts val="43"/>
              </a:spcBef>
              <a:buSzPct val="143939"/>
              <a:buChar char="•"/>
              <a:tabLst>
                <a:tab pos="203603" algn="l"/>
              </a:tabLst>
            </a:pPr>
            <a:r>
              <a:rPr sz="1501" dirty="0"/>
              <a:t>It</a:t>
            </a:r>
            <a:r>
              <a:rPr sz="1501" spc="-16" dirty="0"/>
              <a:t> </a:t>
            </a:r>
            <a:r>
              <a:rPr sz="1501" dirty="0"/>
              <a:t>retrieves</a:t>
            </a:r>
            <a:r>
              <a:rPr sz="1501" spc="-14" dirty="0"/>
              <a:t> </a:t>
            </a:r>
            <a:r>
              <a:rPr sz="1501" dirty="0"/>
              <a:t>from</a:t>
            </a:r>
            <a:r>
              <a:rPr sz="1501" spc="-14" dirty="0"/>
              <a:t> </a:t>
            </a:r>
            <a:r>
              <a:rPr sz="1501" dirty="0"/>
              <a:t>an</a:t>
            </a:r>
            <a:r>
              <a:rPr sz="1501" spc="-16" dirty="0"/>
              <a:t> </a:t>
            </a:r>
            <a:r>
              <a:rPr sz="1501" b="1" dirty="0"/>
              <a:t>external</a:t>
            </a:r>
            <a:r>
              <a:rPr sz="1501" b="1" spc="-14" dirty="0"/>
              <a:t> </a:t>
            </a:r>
            <a:r>
              <a:rPr sz="1501" b="1" dirty="0"/>
              <a:t>datastore</a:t>
            </a:r>
            <a:r>
              <a:rPr sz="1501" b="1" spc="-14" dirty="0"/>
              <a:t> </a:t>
            </a:r>
            <a:r>
              <a:rPr sz="1501" dirty="0"/>
              <a:t>(at</a:t>
            </a:r>
            <a:r>
              <a:rPr sz="1501" spc="-16" dirty="0"/>
              <a:t> </a:t>
            </a:r>
            <a:r>
              <a:rPr sz="1501" dirty="0"/>
              <a:t>least</a:t>
            </a:r>
            <a:r>
              <a:rPr sz="1501" spc="-14" dirty="0"/>
              <a:t> </a:t>
            </a:r>
            <a:r>
              <a:rPr sz="1501" dirty="0"/>
              <a:t>during</a:t>
            </a:r>
            <a:r>
              <a:rPr sz="1501" spc="-14" dirty="0"/>
              <a:t> </a:t>
            </a:r>
            <a:r>
              <a:rPr sz="1501" dirty="0"/>
              <a:t>inference</a:t>
            </a:r>
            <a:r>
              <a:rPr sz="1501" spc="-16" dirty="0"/>
              <a:t> </a:t>
            </a:r>
            <a:r>
              <a:rPr sz="1501" spc="-5" dirty="0"/>
              <a:t>time)</a:t>
            </a:r>
            <a:endParaRPr sz="1501"/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83F42389-50D0-3BC1-50A5-57FC58DFAF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2388" y="3211804"/>
            <a:ext cx="3982176" cy="1583516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AB76D17D-22E8-D3E1-198A-1DA85E818932}"/>
              </a:ext>
            </a:extLst>
          </p:cNvPr>
          <p:cNvSpPr txBox="1"/>
          <p:nvPr/>
        </p:nvSpPr>
        <p:spPr>
          <a:xfrm>
            <a:off x="6350605" y="3779726"/>
            <a:ext cx="2299991" cy="432532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160283" marR="2310" indent="-154796">
              <a:lnSpc>
                <a:spcPts val="1574"/>
              </a:lnSpc>
              <a:spcBef>
                <a:spcPts val="173"/>
              </a:spcBef>
            </a:pPr>
            <a:r>
              <a:rPr sz="1387" spc="-48" dirty="0">
                <a:solidFill>
                  <a:srgbClr val="CB297B"/>
                </a:solidFill>
              </a:rPr>
              <a:t>(Also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spc="-52" dirty="0">
                <a:solidFill>
                  <a:srgbClr val="CB297B"/>
                </a:solidFill>
              </a:rPr>
              <a:t>referred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dirty="0">
                <a:solidFill>
                  <a:srgbClr val="CB297B"/>
                </a:solidFill>
              </a:rPr>
              <a:t>to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spc="-82" dirty="0">
                <a:solidFill>
                  <a:srgbClr val="CB297B"/>
                </a:solidFill>
              </a:rPr>
              <a:t>semiparametric </a:t>
            </a:r>
            <a:r>
              <a:rPr sz="1387" spc="-121" dirty="0">
                <a:solidFill>
                  <a:srgbClr val="CB297B"/>
                </a:solidFill>
              </a:rPr>
              <a:t>and</a:t>
            </a:r>
            <a:r>
              <a:rPr sz="1387" spc="14" dirty="0">
                <a:solidFill>
                  <a:srgbClr val="CB297B"/>
                </a:solidFill>
              </a:rPr>
              <a:t> </a:t>
            </a:r>
            <a:r>
              <a:rPr sz="1387" spc="-70" dirty="0">
                <a:solidFill>
                  <a:srgbClr val="CB297B"/>
                </a:solidFill>
              </a:rPr>
              <a:t>non-parametric</a:t>
            </a:r>
            <a:r>
              <a:rPr sz="1387" spc="11" dirty="0">
                <a:solidFill>
                  <a:srgbClr val="CB297B"/>
                </a:solidFill>
              </a:rPr>
              <a:t> </a:t>
            </a:r>
            <a:r>
              <a:rPr sz="1387" spc="-9" dirty="0">
                <a:solidFill>
                  <a:srgbClr val="CB297B"/>
                </a:solidFill>
              </a:rPr>
              <a:t>models)</a:t>
            </a:r>
            <a:endParaRPr sz="1387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C455D233-7370-6C84-DB15-71CE453443D5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26893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6616" y="1113990"/>
            <a:ext cx="6726115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622937">
              <a:spcBef>
                <a:spcPts val="57"/>
              </a:spcBef>
            </a:pPr>
            <a:r>
              <a:rPr sz="1637" dirty="0">
                <a:solidFill>
                  <a:srgbClr val="CB297B"/>
                </a:solidFill>
              </a:rPr>
              <a:t>LLMs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30" dirty="0">
                <a:solidFill>
                  <a:srgbClr val="CB297B"/>
                </a:solidFill>
              </a:rPr>
              <a:t>can’t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memorize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all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-11" dirty="0">
                <a:solidFill>
                  <a:srgbClr val="CB297B"/>
                </a:solidFill>
              </a:rPr>
              <a:t>(long-</a:t>
            </a:r>
            <a:r>
              <a:rPr sz="1637" dirty="0">
                <a:solidFill>
                  <a:srgbClr val="CB297B"/>
                </a:solidFill>
              </a:rPr>
              <a:t>tail)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knowledge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in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their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-5" dirty="0">
                <a:solidFill>
                  <a:srgbClr val="CB297B"/>
                </a:solidFill>
              </a:rPr>
              <a:t>parameters</a:t>
            </a:r>
            <a:endParaRPr sz="1637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39" y="1635183"/>
            <a:ext cx="318662" cy="347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988" y="2108789"/>
            <a:ext cx="304996" cy="3652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4836" y="2089276"/>
            <a:ext cx="3796833" cy="1330461"/>
          </a:xfrm>
          <a:prstGeom prst="rect">
            <a:avLst/>
          </a:prstGeom>
        </p:spPr>
        <p:txBody>
          <a:bodyPr vert="horz" wrap="square" lIns="0" tIns="15018" rIns="0" bIns="0" rtlCol="0">
            <a:spAutoFit/>
          </a:bodyPr>
          <a:lstStyle/>
          <a:p>
            <a:pPr marL="5776" marR="2310">
              <a:lnSpc>
                <a:spcPts val="1501"/>
              </a:lnSpc>
              <a:spcBef>
                <a:spcPts val="118"/>
              </a:spcBef>
            </a:pPr>
            <a:r>
              <a:rPr sz="1273" dirty="0"/>
              <a:t>Geoffrey</a:t>
            </a:r>
            <a:r>
              <a:rPr sz="1273" spc="20" dirty="0"/>
              <a:t> </a:t>
            </a:r>
            <a:r>
              <a:rPr sz="1273" dirty="0"/>
              <a:t>Hinton</a:t>
            </a:r>
            <a:r>
              <a:rPr sz="1273" spc="20" dirty="0"/>
              <a:t> </a:t>
            </a:r>
            <a:r>
              <a:rPr sz="1273" dirty="0"/>
              <a:t>is</a:t>
            </a:r>
            <a:r>
              <a:rPr sz="1273" spc="20" dirty="0"/>
              <a:t> </a:t>
            </a:r>
            <a:r>
              <a:rPr sz="1273" dirty="0"/>
              <a:t>a</a:t>
            </a:r>
            <a:r>
              <a:rPr sz="1273" spc="20" dirty="0"/>
              <a:t> </a:t>
            </a:r>
            <a:r>
              <a:rPr sz="1273" dirty="0"/>
              <a:t>renowned</a:t>
            </a:r>
            <a:r>
              <a:rPr sz="1273" spc="20" dirty="0"/>
              <a:t> </a:t>
            </a:r>
            <a:r>
              <a:rPr sz="1273" dirty="0"/>
              <a:t>computer</a:t>
            </a:r>
            <a:r>
              <a:rPr sz="1273" spc="20" dirty="0"/>
              <a:t> </a:t>
            </a:r>
            <a:r>
              <a:rPr sz="1273" dirty="0"/>
              <a:t>scientist</a:t>
            </a:r>
            <a:r>
              <a:rPr sz="1273" spc="20" dirty="0"/>
              <a:t> </a:t>
            </a:r>
            <a:r>
              <a:rPr sz="1273" spc="-23" dirty="0"/>
              <a:t>… </a:t>
            </a:r>
            <a:r>
              <a:rPr sz="1273" spc="-5" dirty="0"/>
              <a:t>Here</a:t>
            </a:r>
            <a:r>
              <a:rPr sz="1273" dirty="0"/>
              <a:t> are five important papers authored by </a:t>
            </a:r>
            <a:r>
              <a:rPr sz="1273" spc="-9" dirty="0"/>
              <a:t>him:</a:t>
            </a:r>
            <a:endParaRPr sz="1273"/>
          </a:p>
          <a:p>
            <a:pPr marL="27147" marR="224685" indent="179632">
              <a:lnSpc>
                <a:spcPct val="100600"/>
              </a:lnSpc>
              <a:spcBef>
                <a:spcPts val="591"/>
              </a:spcBef>
              <a:buAutoNum type="arabicPeriod"/>
              <a:tabLst>
                <a:tab pos="206779" algn="l"/>
              </a:tabLst>
            </a:pPr>
            <a:r>
              <a:rPr sz="1273" dirty="0"/>
              <a:t>"</a:t>
            </a:r>
            <a:r>
              <a:rPr sz="1273" b="1" dirty="0"/>
              <a:t>Learning</a:t>
            </a:r>
            <a:r>
              <a:rPr sz="1273" b="1" spc="-11" dirty="0"/>
              <a:t> </a:t>
            </a:r>
            <a:r>
              <a:rPr sz="1273" b="1" dirty="0"/>
              <a:t>Internal</a:t>
            </a:r>
            <a:r>
              <a:rPr sz="1273" b="1" spc="-11" dirty="0"/>
              <a:t> </a:t>
            </a:r>
            <a:r>
              <a:rPr sz="1273" b="1" spc="-5" dirty="0"/>
              <a:t>Representations</a:t>
            </a:r>
            <a:r>
              <a:rPr sz="1273" b="1" spc="-11" dirty="0"/>
              <a:t> </a:t>
            </a:r>
            <a:r>
              <a:rPr sz="1273" b="1" dirty="0"/>
              <a:t>by</a:t>
            </a:r>
            <a:r>
              <a:rPr sz="1273" b="1" spc="-11" dirty="0"/>
              <a:t> </a:t>
            </a:r>
            <a:r>
              <a:rPr sz="1273" b="1" spc="-5" dirty="0"/>
              <a:t>Error </a:t>
            </a:r>
            <a:r>
              <a:rPr sz="1273" b="1" dirty="0"/>
              <a:t>Propagation</a:t>
            </a:r>
            <a:r>
              <a:rPr sz="1273" dirty="0"/>
              <a:t>"</a:t>
            </a:r>
            <a:r>
              <a:rPr sz="1273" spc="5" dirty="0"/>
              <a:t> </a:t>
            </a:r>
            <a:r>
              <a:rPr sz="1273" dirty="0"/>
              <a:t>(with</a:t>
            </a:r>
            <a:r>
              <a:rPr sz="1273" spc="5" dirty="0"/>
              <a:t> </a:t>
            </a:r>
            <a:r>
              <a:rPr sz="1273" b="1" dirty="0"/>
              <a:t>D.</a:t>
            </a:r>
            <a:r>
              <a:rPr sz="1273" b="1" spc="5" dirty="0"/>
              <a:t> </a:t>
            </a:r>
            <a:r>
              <a:rPr sz="1273" b="1" dirty="0"/>
              <a:t>E.</a:t>
            </a:r>
            <a:r>
              <a:rPr sz="1273" b="1" spc="7" dirty="0"/>
              <a:t> </a:t>
            </a:r>
            <a:r>
              <a:rPr sz="1273" b="1" dirty="0"/>
              <a:t>Rumelhart</a:t>
            </a:r>
            <a:r>
              <a:rPr sz="1273" b="1" spc="5" dirty="0"/>
              <a:t> </a:t>
            </a:r>
            <a:r>
              <a:rPr sz="1273" dirty="0"/>
              <a:t>and</a:t>
            </a:r>
            <a:r>
              <a:rPr sz="1273" spc="5" dirty="0"/>
              <a:t> </a:t>
            </a:r>
            <a:r>
              <a:rPr sz="1273" b="1" dirty="0"/>
              <a:t>R.</a:t>
            </a:r>
            <a:r>
              <a:rPr sz="1273" b="1" spc="5" dirty="0"/>
              <a:t> </a:t>
            </a:r>
            <a:r>
              <a:rPr sz="1273" b="1" spc="-11" dirty="0"/>
              <a:t>J. </a:t>
            </a:r>
            <a:r>
              <a:rPr sz="1273" b="1" spc="-16" dirty="0"/>
              <a:t>Williams</a:t>
            </a:r>
            <a:r>
              <a:rPr sz="1273" spc="-16" dirty="0"/>
              <a:t>)</a:t>
            </a:r>
            <a:r>
              <a:rPr sz="1273" spc="-27" dirty="0"/>
              <a:t> </a:t>
            </a:r>
            <a:r>
              <a:rPr sz="1273" spc="68" dirty="0"/>
              <a:t>-</a:t>
            </a:r>
            <a:r>
              <a:rPr sz="1273" spc="-25" dirty="0"/>
              <a:t> </a:t>
            </a:r>
            <a:r>
              <a:rPr sz="1273" dirty="0"/>
              <a:t>This</a:t>
            </a:r>
            <a:r>
              <a:rPr sz="1273" spc="-27" dirty="0"/>
              <a:t> </a:t>
            </a:r>
            <a:r>
              <a:rPr sz="1273" spc="-5" dirty="0"/>
              <a:t>paper,</a:t>
            </a:r>
            <a:r>
              <a:rPr sz="1273" spc="-25" dirty="0"/>
              <a:t> </a:t>
            </a:r>
            <a:r>
              <a:rPr sz="1273" dirty="0"/>
              <a:t>published</a:t>
            </a:r>
            <a:r>
              <a:rPr sz="1273" spc="-25" dirty="0"/>
              <a:t> </a:t>
            </a:r>
            <a:r>
              <a:rPr sz="1273" dirty="0"/>
              <a:t>in</a:t>
            </a:r>
            <a:r>
              <a:rPr sz="1273" spc="-27" dirty="0"/>
              <a:t> </a:t>
            </a:r>
            <a:r>
              <a:rPr sz="1273" b="1" dirty="0"/>
              <a:t>1986</a:t>
            </a:r>
            <a:r>
              <a:rPr sz="1273" dirty="0"/>
              <a:t>,</a:t>
            </a:r>
            <a:r>
              <a:rPr sz="1273" spc="-25" dirty="0"/>
              <a:t> </a:t>
            </a:r>
            <a:r>
              <a:rPr sz="1273" spc="-11" dirty="0"/>
              <a:t>..</a:t>
            </a:r>
            <a:endParaRPr sz="1273"/>
          </a:p>
          <a:p>
            <a:pPr marL="206779" indent="-179632">
              <a:spcBef>
                <a:spcPts val="514"/>
              </a:spcBef>
              <a:buAutoNum type="arabicPeriod"/>
              <a:tabLst>
                <a:tab pos="206779" algn="l"/>
              </a:tabLst>
            </a:pPr>
            <a:r>
              <a:rPr sz="1273" spc="30" dirty="0"/>
              <a:t>"</a:t>
            </a:r>
            <a:r>
              <a:rPr sz="1273" b="1" spc="30" dirty="0"/>
              <a:t>Deep </a:t>
            </a:r>
            <a:r>
              <a:rPr sz="1273" b="1" dirty="0"/>
              <a:t>Boltzmann</a:t>
            </a:r>
            <a:r>
              <a:rPr sz="1273" b="1" spc="30" dirty="0"/>
              <a:t> </a:t>
            </a:r>
            <a:r>
              <a:rPr sz="1273" b="1" dirty="0"/>
              <a:t>Machines</a:t>
            </a:r>
            <a:r>
              <a:rPr sz="1273" dirty="0"/>
              <a:t>"</a:t>
            </a:r>
            <a:r>
              <a:rPr sz="1273" spc="30" dirty="0"/>
              <a:t> </a:t>
            </a:r>
            <a:r>
              <a:rPr sz="1273" dirty="0"/>
              <a:t>(with</a:t>
            </a:r>
            <a:r>
              <a:rPr sz="1273" spc="30" dirty="0"/>
              <a:t> </a:t>
            </a:r>
            <a:r>
              <a:rPr sz="1273" b="1" spc="-11" dirty="0"/>
              <a:t>R.</a:t>
            </a:r>
            <a:endParaRPr sz="1273"/>
          </a:p>
        </p:txBody>
      </p:sp>
      <p:sp>
        <p:nvSpPr>
          <p:cNvPr id="7" name="object 7"/>
          <p:cNvSpPr txBox="1"/>
          <p:nvPr/>
        </p:nvSpPr>
        <p:spPr>
          <a:xfrm>
            <a:off x="1076370" y="3400948"/>
            <a:ext cx="27741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b="1" spc="-16" dirty="0"/>
              <a:t>Salakhutdinov</a:t>
            </a:r>
            <a:r>
              <a:rPr sz="1273" spc="-16" dirty="0"/>
              <a:t>)</a:t>
            </a:r>
            <a:r>
              <a:rPr sz="1273" spc="-18" dirty="0"/>
              <a:t> </a:t>
            </a:r>
            <a:r>
              <a:rPr sz="1273" spc="68" dirty="0"/>
              <a:t>-</a:t>
            </a:r>
            <a:r>
              <a:rPr sz="1273" spc="-18" dirty="0"/>
              <a:t> </a:t>
            </a:r>
            <a:r>
              <a:rPr sz="1273" dirty="0"/>
              <a:t>Published</a:t>
            </a:r>
            <a:r>
              <a:rPr sz="1273" spc="-18" dirty="0"/>
              <a:t> </a:t>
            </a:r>
            <a:r>
              <a:rPr sz="1273" dirty="0"/>
              <a:t>in</a:t>
            </a:r>
            <a:r>
              <a:rPr sz="1273" spc="-16" dirty="0"/>
              <a:t> </a:t>
            </a:r>
            <a:r>
              <a:rPr sz="1273" b="1" dirty="0"/>
              <a:t>2009</a:t>
            </a:r>
            <a:r>
              <a:rPr sz="1273" dirty="0"/>
              <a:t>,</a:t>
            </a:r>
            <a:r>
              <a:rPr sz="1273" spc="-18" dirty="0"/>
              <a:t> </a:t>
            </a:r>
            <a:r>
              <a:rPr sz="1273" spc="-11" dirty="0"/>
              <a:t>..</a:t>
            </a:r>
            <a:endParaRPr sz="1273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4330" y="3954211"/>
            <a:ext cx="253547" cy="25354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76371" y="3514716"/>
            <a:ext cx="3911197" cy="1326194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362838">
              <a:spcBef>
                <a:spcPts val="45"/>
              </a:spcBef>
            </a:pPr>
            <a:r>
              <a:rPr sz="1273" spc="-23" dirty="0"/>
              <a:t>…</a:t>
            </a:r>
            <a:endParaRPr sz="1273"/>
          </a:p>
          <a:p>
            <a:pPr marL="5776" marR="2310" indent="179632">
              <a:lnSpc>
                <a:spcPct val="100600"/>
              </a:lnSpc>
              <a:spcBef>
                <a:spcPts val="55"/>
              </a:spcBef>
              <a:buAutoNum type="arabicPeriod" startAt="4"/>
              <a:tabLst>
                <a:tab pos="185408" algn="l"/>
              </a:tabLst>
            </a:pPr>
            <a:r>
              <a:rPr sz="1273" spc="30" dirty="0"/>
              <a:t>"</a:t>
            </a:r>
            <a:r>
              <a:rPr sz="1273" b="1" spc="30" dirty="0"/>
              <a:t>Deep</a:t>
            </a:r>
            <a:r>
              <a:rPr sz="1273" b="1" spc="-18" dirty="0"/>
              <a:t> </a:t>
            </a:r>
            <a:r>
              <a:rPr sz="1273" b="1" dirty="0"/>
              <a:t>Learning</a:t>
            </a:r>
            <a:r>
              <a:rPr sz="1273" dirty="0"/>
              <a:t>"</a:t>
            </a:r>
            <a:r>
              <a:rPr sz="1273" spc="-9" dirty="0"/>
              <a:t> </a:t>
            </a:r>
            <a:r>
              <a:rPr sz="1273" dirty="0"/>
              <a:t>(with</a:t>
            </a:r>
            <a:r>
              <a:rPr sz="1273" spc="-7" dirty="0"/>
              <a:t> </a:t>
            </a:r>
            <a:r>
              <a:rPr sz="1273" spc="-102" dirty="0"/>
              <a:t>Y.</a:t>
            </a:r>
            <a:r>
              <a:rPr sz="1273" dirty="0"/>
              <a:t> Bengio</a:t>
            </a:r>
            <a:r>
              <a:rPr sz="1273" spc="-9" dirty="0"/>
              <a:t> </a:t>
            </a:r>
            <a:r>
              <a:rPr sz="1273" dirty="0"/>
              <a:t>and</a:t>
            </a:r>
            <a:r>
              <a:rPr sz="1273" spc="-9" dirty="0"/>
              <a:t> </a:t>
            </a:r>
            <a:r>
              <a:rPr sz="1273" dirty="0"/>
              <a:t>A.</a:t>
            </a:r>
            <a:r>
              <a:rPr sz="1273" spc="-9" dirty="0"/>
              <a:t> </a:t>
            </a:r>
            <a:r>
              <a:rPr sz="1273" spc="-11" dirty="0"/>
              <a:t>Courville)</a:t>
            </a:r>
            <a:r>
              <a:rPr sz="1273" spc="-7" dirty="0"/>
              <a:t> </a:t>
            </a:r>
            <a:r>
              <a:rPr sz="1273" spc="45" dirty="0"/>
              <a:t>- </a:t>
            </a:r>
            <a:r>
              <a:rPr sz="1273" dirty="0"/>
              <a:t>Published</a:t>
            </a:r>
            <a:r>
              <a:rPr sz="1273" spc="-14" dirty="0"/>
              <a:t> </a:t>
            </a:r>
            <a:r>
              <a:rPr sz="1273" dirty="0"/>
              <a:t>as</a:t>
            </a:r>
            <a:r>
              <a:rPr sz="1273" spc="-14" dirty="0"/>
              <a:t> </a:t>
            </a:r>
            <a:r>
              <a:rPr sz="1273" dirty="0"/>
              <a:t>a</a:t>
            </a:r>
            <a:r>
              <a:rPr sz="1273" spc="-11" dirty="0"/>
              <a:t> </a:t>
            </a:r>
            <a:r>
              <a:rPr sz="1273" spc="27" dirty="0"/>
              <a:t>book</a:t>
            </a:r>
            <a:r>
              <a:rPr sz="1273" spc="-14" dirty="0"/>
              <a:t> </a:t>
            </a:r>
            <a:r>
              <a:rPr sz="1273" dirty="0"/>
              <a:t>in</a:t>
            </a:r>
            <a:r>
              <a:rPr sz="1273" spc="-14" dirty="0"/>
              <a:t> </a:t>
            </a:r>
            <a:r>
              <a:rPr sz="1273" b="1" spc="-5" dirty="0"/>
              <a:t>2016</a:t>
            </a:r>
            <a:r>
              <a:rPr sz="1273" spc="-5" dirty="0"/>
              <a:t>,…</a:t>
            </a:r>
            <a:endParaRPr sz="1273"/>
          </a:p>
          <a:p>
            <a:pPr marL="5776" marR="231905" indent="179632">
              <a:lnSpc>
                <a:spcPct val="99600"/>
              </a:lnSpc>
              <a:spcBef>
                <a:spcPts val="962"/>
              </a:spcBef>
              <a:buAutoNum type="arabicPeriod" startAt="4"/>
              <a:tabLst>
                <a:tab pos="185408" algn="l"/>
              </a:tabLst>
            </a:pPr>
            <a:r>
              <a:rPr sz="1273" dirty="0"/>
              <a:t>"</a:t>
            </a:r>
            <a:r>
              <a:rPr sz="1273" b="1" dirty="0"/>
              <a:t>Attention</a:t>
            </a:r>
            <a:r>
              <a:rPr sz="1273" b="1" spc="-45" dirty="0"/>
              <a:t> </a:t>
            </a:r>
            <a:r>
              <a:rPr sz="1273" b="1" dirty="0"/>
              <a:t>Is</a:t>
            </a:r>
            <a:r>
              <a:rPr sz="1273" b="1" spc="-20" dirty="0"/>
              <a:t> </a:t>
            </a:r>
            <a:r>
              <a:rPr sz="1273" b="1" spc="-9" dirty="0"/>
              <a:t>All</a:t>
            </a:r>
            <a:r>
              <a:rPr sz="1273" b="1" spc="-23" dirty="0"/>
              <a:t> </a:t>
            </a:r>
            <a:r>
              <a:rPr sz="1273" b="1" spc="-45" dirty="0"/>
              <a:t>You</a:t>
            </a:r>
            <a:r>
              <a:rPr sz="1273" b="1" spc="-20" dirty="0"/>
              <a:t> </a:t>
            </a:r>
            <a:r>
              <a:rPr sz="1273" b="1" spc="30" dirty="0"/>
              <a:t>Need</a:t>
            </a:r>
            <a:r>
              <a:rPr sz="1273" spc="30" dirty="0"/>
              <a:t>"</a:t>
            </a:r>
            <a:r>
              <a:rPr sz="1273" spc="-23" dirty="0"/>
              <a:t> </a:t>
            </a:r>
            <a:r>
              <a:rPr sz="1273" dirty="0"/>
              <a:t>(with</a:t>
            </a:r>
            <a:r>
              <a:rPr sz="1273" spc="-20" dirty="0"/>
              <a:t> </a:t>
            </a:r>
            <a:r>
              <a:rPr sz="1273" spc="-123" dirty="0"/>
              <a:t>V.</a:t>
            </a:r>
            <a:r>
              <a:rPr sz="1273" dirty="0"/>
              <a:t> </a:t>
            </a:r>
            <a:r>
              <a:rPr sz="1273" spc="-16" dirty="0"/>
              <a:t>Vaswani,</a:t>
            </a:r>
            <a:r>
              <a:rPr sz="1273" spc="-23" dirty="0"/>
              <a:t> </a:t>
            </a:r>
            <a:r>
              <a:rPr sz="1273" spc="-11" dirty="0"/>
              <a:t>N. </a:t>
            </a:r>
            <a:r>
              <a:rPr sz="1273" spc="-25" dirty="0"/>
              <a:t>Shazeer,</a:t>
            </a:r>
            <a:r>
              <a:rPr sz="1273" spc="-11" dirty="0"/>
              <a:t> </a:t>
            </a:r>
            <a:r>
              <a:rPr sz="1273" dirty="0"/>
              <a:t>et</a:t>
            </a:r>
            <a:r>
              <a:rPr sz="1273" spc="-11" dirty="0"/>
              <a:t> </a:t>
            </a:r>
            <a:r>
              <a:rPr sz="1273" spc="-16" dirty="0"/>
              <a:t>al.)</a:t>
            </a:r>
            <a:r>
              <a:rPr sz="1273" spc="-11" dirty="0"/>
              <a:t> </a:t>
            </a:r>
            <a:r>
              <a:rPr sz="1273" spc="68" dirty="0"/>
              <a:t>-</a:t>
            </a:r>
            <a:r>
              <a:rPr sz="1273" spc="-11" dirty="0"/>
              <a:t> </a:t>
            </a:r>
            <a:r>
              <a:rPr sz="1273" dirty="0"/>
              <a:t>Published</a:t>
            </a:r>
            <a:r>
              <a:rPr sz="1273" spc="-11" dirty="0"/>
              <a:t> </a:t>
            </a:r>
            <a:r>
              <a:rPr sz="1273" dirty="0"/>
              <a:t>in</a:t>
            </a:r>
            <a:r>
              <a:rPr sz="1273" spc="-11" dirty="0"/>
              <a:t> </a:t>
            </a:r>
            <a:r>
              <a:rPr sz="1273" b="1" dirty="0"/>
              <a:t>2017</a:t>
            </a:r>
            <a:r>
              <a:rPr sz="1273" dirty="0"/>
              <a:t>,</a:t>
            </a:r>
            <a:r>
              <a:rPr sz="1273" spc="-11" dirty="0"/>
              <a:t> </a:t>
            </a:r>
            <a:r>
              <a:rPr sz="1273" dirty="0"/>
              <a:t>this</a:t>
            </a:r>
            <a:r>
              <a:rPr sz="1273" spc="-11" dirty="0"/>
              <a:t> </a:t>
            </a:r>
            <a:r>
              <a:rPr sz="1273" spc="-5" dirty="0"/>
              <a:t>paper </a:t>
            </a:r>
            <a:r>
              <a:rPr sz="1273" dirty="0"/>
              <a:t>introduced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spc="-11" dirty="0"/>
              <a:t>Transformer</a:t>
            </a:r>
            <a:r>
              <a:rPr sz="1273" spc="34" dirty="0"/>
              <a:t> </a:t>
            </a:r>
            <a:r>
              <a:rPr sz="1273" spc="-5" dirty="0"/>
              <a:t>model,…</a:t>
            </a:r>
            <a:endParaRPr sz="1273"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5227" y="4531410"/>
            <a:ext cx="253546" cy="2535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00524" y="3707580"/>
            <a:ext cx="3066751" cy="53649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61514" algn="ctr">
              <a:spcBef>
                <a:spcPts val="45"/>
              </a:spcBef>
            </a:pPr>
            <a:r>
              <a:rPr sz="1273" spc="-9" dirty="0"/>
              <a:t>(Mallen</a:t>
            </a:r>
            <a:r>
              <a:rPr sz="1273" spc="-25" dirty="0"/>
              <a:t> </a:t>
            </a:r>
            <a:r>
              <a:rPr sz="1273" dirty="0"/>
              <a:t>et</a:t>
            </a:r>
            <a:r>
              <a:rPr sz="1273" spc="-25" dirty="0"/>
              <a:t> </a:t>
            </a:r>
            <a:r>
              <a:rPr sz="1273" dirty="0"/>
              <a:t>al.,</a:t>
            </a:r>
            <a:r>
              <a:rPr sz="1273" spc="-25" dirty="0"/>
              <a:t> </a:t>
            </a:r>
            <a:r>
              <a:rPr sz="1273" spc="-5" dirty="0"/>
              <a:t>2023)</a:t>
            </a:r>
            <a:endParaRPr sz="1273"/>
          </a:p>
          <a:p>
            <a:pPr marL="5776">
              <a:spcBef>
                <a:spcPts val="1037"/>
              </a:spcBef>
            </a:pPr>
            <a:r>
              <a:rPr sz="1342" spc="-68" dirty="0">
                <a:solidFill>
                  <a:srgbClr val="0076BA"/>
                </a:solidFill>
              </a:rPr>
              <a:t>GPT-</a:t>
            </a:r>
            <a:r>
              <a:rPr sz="1342" spc="43" dirty="0">
                <a:solidFill>
                  <a:srgbClr val="0076BA"/>
                </a:solidFill>
              </a:rPr>
              <a:t>3</a:t>
            </a:r>
            <a:r>
              <a:rPr sz="1342" spc="59" dirty="0">
                <a:solidFill>
                  <a:srgbClr val="0076BA"/>
                </a:solidFill>
              </a:rPr>
              <a:t> </a:t>
            </a:r>
            <a:r>
              <a:rPr sz="1342" dirty="0">
                <a:solidFill>
                  <a:srgbClr val="0076BA"/>
                </a:solidFill>
              </a:rPr>
              <a:t>davinci-003:</a:t>
            </a:r>
            <a:r>
              <a:rPr sz="1342" spc="57" dirty="0">
                <a:solidFill>
                  <a:srgbClr val="0076BA"/>
                </a:solidFill>
              </a:rPr>
              <a:t> </a:t>
            </a:r>
            <a:r>
              <a:rPr sz="1342" spc="55" dirty="0">
                <a:solidFill>
                  <a:srgbClr val="0076BA"/>
                </a:solidFill>
              </a:rPr>
              <a:t>20%-</a:t>
            </a:r>
            <a:r>
              <a:rPr sz="1342" spc="61" dirty="0">
                <a:solidFill>
                  <a:srgbClr val="0076BA"/>
                </a:solidFill>
              </a:rPr>
              <a:t>30%</a:t>
            </a:r>
            <a:r>
              <a:rPr sz="1342" spc="57" dirty="0">
                <a:solidFill>
                  <a:srgbClr val="0076BA"/>
                </a:solidFill>
              </a:rPr>
              <a:t> </a:t>
            </a:r>
            <a:r>
              <a:rPr sz="1342" spc="-5" dirty="0">
                <a:solidFill>
                  <a:srgbClr val="0076BA"/>
                </a:solidFill>
              </a:rPr>
              <a:t>accuracy</a:t>
            </a:r>
            <a:endParaRPr sz="1342"/>
          </a:p>
        </p:txBody>
      </p:sp>
      <p:sp>
        <p:nvSpPr>
          <p:cNvPr id="12" name="object 12"/>
          <p:cNvSpPr txBox="1"/>
          <p:nvPr/>
        </p:nvSpPr>
        <p:spPr>
          <a:xfrm>
            <a:off x="5725240" y="1675692"/>
            <a:ext cx="3115557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dirty="0">
                <a:solidFill>
                  <a:srgbClr val="017100"/>
                </a:solidFill>
              </a:rPr>
              <a:t>What</a:t>
            </a:r>
            <a:r>
              <a:rPr sz="1410" spc="16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is</a:t>
            </a:r>
            <a:r>
              <a:rPr sz="1410" spc="18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Kathy</a:t>
            </a:r>
            <a:r>
              <a:rPr sz="1410" spc="16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Saltzman’s</a:t>
            </a:r>
            <a:r>
              <a:rPr sz="1410" spc="18" dirty="0">
                <a:solidFill>
                  <a:srgbClr val="017100"/>
                </a:solidFill>
              </a:rPr>
              <a:t> </a:t>
            </a:r>
            <a:r>
              <a:rPr sz="1410" spc="23" dirty="0">
                <a:solidFill>
                  <a:srgbClr val="017100"/>
                </a:solidFill>
              </a:rPr>
              <a:t>occupation?</a:t>
            </a:r>
            <a:endParaRPr sz="1410"/>
          </a:p>
        </p:txBody>
      </p:sp>
      <p:grpSp>
        <p:nvGrpSpPr>
          <p:cNvPr id="13" name="object 13"/>
          <p:cNvGrpSpPr/>
          <p:nvPr/>
        </p:nvGrpSpPr>
        <p:grpSpPr>
          <a:xfrm>
            <a:off x="5535563" y="2006602"/>
            <a:ext cx="3265733" cy="1569331"/>
            <a:chOff x="12170700" y="4412048"/>
            <a:chExt cx="7180580" cy="345059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0700" y="4412048"/>
              <a:ext cx="7180165" cy="34502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258235" y="5755678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51432" y="608342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01243" y="6110264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94440" y="643801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01948" y="5967378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95145" y="6295138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8409" y="2844074"/>
            <a:ext cx="387180" cy="37992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8409" y="3273107"/>
            <a:ext cx="387180" cy="3799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97E500-F4AE-ACEF-0C94-D0853E96381C}"/>
              </a:ext>
            </a:extLst>
          </p:cNvPr>
          <p:cNvSpPr txBox="1"/>
          <p:nvPr/>
        </p:nvSpPr>
        <p:spPr>
          <a:xfrm>
            <a:off x="896984" y="16258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76"/>
            <a:r>
              <a:rPr lang="en-US" sz="1400" dirty="0"/>
              <a:t>List</a:t>
            </a:r>
            <a:r>
              <a:rPr lang="en-US" sz="1400" spc="18" dirty="0"/>
              <a:t> </a:t>
            </a:r>
            <a:r>
              <a:rPr lang="en-US" sz="1400" dirty="0"/>
              <a:t>5</a:t>
            </a:r>
            <a:r>
              <a:rPr lang="en-US" sz="1400" spc="18" dirty="0"/>
              <a:t> </a:t>
            </a:r>
            <a:r>
              <a:rPr lang="en-US" sz="1400" dirty="0"/>
              <a:t>important</a:t>
            </a:r>
            <a:r>
              <a:rPr lang="en-US" sz="1400" spc="18" dirty="0"/>
              <a:t> </a:t>
            </a:r>
            <a:r>
              <a:rPr lang="en-US" sz="1400" dirty="0"/>
              <a:t>papers</a:t>
            </a:r>
            <a:r>
              <a:rPr lang="en-US" sz="1400" spc="18" dirty="0"/>
              <a:t> </a:t>
            </a:r>
            <a:r>
              <a:rPr lang="en-US" sz="1400" dirty="0"/>
              <a:t>authored</a:t>
            </a:r>
            <a:r>
              <a:rPr lang="en-US" sz="1400" spc="18" dirty="0"/>
              <a:t> </a:t>
            </a:r>
            <a:r>
              <a:rPr lang="en-US" sz="1400" dirty="0"/>
              <a:t>by</a:t>
            </a:r>
            <a:r>
              <a:rPr lang="en-US" sz="1400" spc="18" dirty="0"/>
              <a:t> </a:t>
            </a:r>
            <a:r>
              <a:rPr lang="en-US" sz="1400" dirty="0"/>
              <a:t>Geoffrey</a:t>
            </a:r>
            <a:r>
              <a:rPr lang="en-US" sz="1400" spc="18" dirty="0"/>
              <a:t> </a:t>
            </a:r>
            <a:r>
              <a:rPr lang="en-US" sz="1400" spc="-5" dirty="0"/>
              <a:t>Hinton</a:t>
            </a:r>
            <a:endParaRPr lang="en-US" sz="1400" dirty="0"/>
          </a:p>
        </p:txBody>
      </p:sp>
      <p:sp>
        <p:nvSpPr>
          <p:cNvPr id="27" name="Google Shape;138;g1501cc781cf_0_0">
            <a:extLst>
              <a:ext uri="{FF2B5EF4-FFF2-40B4-BE49-F238E27FC236}">
                <a16:creationId xmlns:a16="http://schemas.microsoft.com/office/drawing/2014/main" id="{9ED0F79F-5238-FD16-245D-0C43E03C8ECD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147" y="1287726"/>
            <a:ext cx="6270103" cy="1366702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>
              <a:spcBef>
                <a:spcPts val="537"/>
              </a:spcBef>
            </a:pPr>
            <a:endParaRPr sz="1637" dirty="0"/>
          </a:p>
          <a:p>
            <a:pPr marL="5776"/>
            <a:r>
              <a:rPr sz="1273" dirty="0"/>
              <a:t>Who</a:t>
            </a:r>
            <a:r>
              <a:rPr sz="1273" spc="-7" dirty="0"/>
              <a:t> </a:t>
            </a:r>
            <a:r>
              <a:rPr sz="1273" dirty="0"/>
              <a:t>is</a:t>
            </a:r>
            <a:r>
              <a:rPr sz="1273" spc="-5" dirty="0"/>
              <a:t> </a:t>
            </a:r>
            <a:r>
              <a:rPr sz="1273" dirty="0"/>
              <a:t>the</a:t>
            </a:r>
            <a:r>
              <a:rPr sz="1273" spc="-5" dirty="0"/>
              <a:t> </a:t>
            </a:r>
            <a:r>
              <a:rPr sz="1273" spc="-11" dirty="0"/>
              <a:t>CEO</a:t>
            </a:r>
            <a:r>
              <a:rPr sz="1273" spc="-5" dirty="0"/>
              <a:t> </a:t>
            </a:r>
            <a:r>
              <a:rPr sz="1273" dirty="0"/>
              <a:t>of</a:t>
            </a:r>
            <a:r>
              <a:rPr sz="1273" spc="-7" dirty="0"/>
              <a:t> </a:t>
            </a:r>
            <a:r>
              <a:rPr sz="1273" spc="-5" dirty="0"/>
              <a:t>Twitter?</a:t>
            </a:r>
            <a:endParaRPr sz="1273" dirty="0"/>
          </a:p>
          <a:p>
            <a:pPr>
              <a:spcBef>
                <a:spcPts val="377"/>
              </a:spcBef>
            </a:pPr>
            <a:endParaRPr sz="1273" dirty="0"/>
          </a:p>
          <a:p>
            <a:pPr marL="28013" marR="3712498">
              <a:lnSpc>
                <a:spcPct val="100899"/>
              </a:lnSpc>
            </a:pPr>
            <a:r>
              <a:rPr sz="1455" dirty="0"/>
              <a:t>As</a:t>
            </a:r>
            <a:r>
              <a:rPr sz="1455" spc="14" dirty="0"/>
              <a:t> </a:t>
            </a:r>
            <a:r>
              <a:rPr sz="1455" spc="30" dirty="0"/>
              <a:t>of</a:t>
            </a:r>
            <a:r>
              <a:rPr sz="1455" spc="14" dirty="0"/>
              <a:t> </a:t>
            </a:r>
            <a:r>
              <a:rPr sz="1455" dirty="0"/>
              <a:t>my</a:t>
            </a:r>
            <a:r>
              <a:rPr sz="1455" spc="16" dirty="0"/>
              <a:t> </a:t>
            </a:r>
            <a:r>
              <a:rPr sz="1455" b="1" dirty="0"/>
              <a:t>knowledge</a:t>
            </a:r>
            <a:r>
              <a:rPr sz="1455" b="1" spc="14" dirty="0"/>
              <a:t> </a:t>
            </a:r>
            <a:r>
              <a:rPr sz="1455" b="1" dirty="0"/>
              <a:t>cutoff</a:t>
            </a:r>
            <a:r>
              <a:rPr sz="1455" b="1" spc="16" dirty="0"/>
              <a:t> </a:t>
            </a:r>
            <a:r>
              <a:rPr sz="1455" b="1" spc="-11" dirty="0"/>
              <a:t>in </a:t>
            </a:r>
            <a:r>
              <a:rPr sz="1455" b="1" dirty="0"/>
              <a:t>September</a:t>
            </a:r>
            <a:r>
              <a:rPr sz="1455" b="1" spc="5" dirty="0"/>
              <a:t> </a:t>
            </a:r>
            <a:r>
              <a:rPr sz="1455" b="1" dirty="0"/>
              <a:t>2021</a:t>
            </a:r>
            <a:r>
              <a:rPr sz="1455" dirty="0"/>
              <a:t>,</a:t>
            </a:r>
            <a:r>
              <a:rPr sz="1455" spc="5" dirty="0"/>
              <a:t> </a:t>
            </a:r>
            <a:r>
              <a:rPr sz="1455" dirty="0"/>
              <a:t>the</a:t>
            </a:r>
            <a:r>
              <a:rPr sz="1455" spc="5" dirty="0"/>
              <a:t> </a:t>
            </a:r>
            <a:r>
              <a:rPr sz="1455" dirty="0"/>
              <a:t>CEO</a:t>
            </a:r>
            <a:r>
              <a:rPr sz="1455" spc="7" dirty="0"/>
              <a:t> </a:t>
            </a:r>
            <a:r>
              <a:rPr sz="1455" spc="18" dirty="0"/>
              <a:t>of </a:t>
            </a:r>
            <a:r>
              <a:rPr sz="1455" dirty="0"/>
              <a:t>Twitter</a:t>
            </a:r>
            <a:r>
              <a:rPr sz="1455" spc="-25" dirty="0"/>
              <a:t> </a:t>
            </a:r>
            <a:r>
              <a:rPr sz="1455" dirty="0"/>
              <a:t>is</a:t>
            </a:r>
            <a:r>
              <a:rPr sz="1455" spc="-25" dirty="0"/>
              <a:t> </a:t>
            </a:r>
            <a:r>
              <a:rPr sz="1455" b="1" spc="23" dirty="0"/>
              <a:t>Jack</a:t>
            </a:r>
            <a:r>
              <a:rPr sz="1455" b="1" spc="-23" dirty="0"/>
              <a:t> </a:t>
            </a:r>
            <a:r>
              <a:rPr sz="1455" b="1" spc="-5" dirty="0"/>
              <a:t>Dorsey</a:t>
            </a:r>
            <a:r>
              <a:rPr sz="1455" spc="-5" dirty="0"/>
              <a:t>….</a:t>
            </a:r>
            <a:endParaRPr sz="145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39" y="1525455"/>
            <a:ext cx="318662" cy="347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00" y="2153724"/>
            <a:ext cx="291293" cy="348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770" y="1471818"/>
            <a:ext cx="4035821" cy="18706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1064" y="3365113"/>
            <a:ext cx="4189888" cy="48936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91260" marR="2310" indent="-85773">
              <a:spcBef>
                <a:spcPts val="50"/>
              </a:spcBef>
              <a:buChar char="•"/>
              <a:tabLst>
                <a:tab pos="91260" algn="l"/>
                <a:tab pos="146709" algn="l"/>
              </a:tabLst>
            </a:pPr>
            <a:r>
              <a:rPr sz="1569" dirty="0"/>
              <a:t>	Existing</a:t>
            </a:r>
            <a:r>
              <a:rPr sz="1569" spc="14" dirty="0"/>
              <a:t> </a:t>
            </a:r>
            <a:r>
              <a:rPr sz="1569" b="1" dirty="0"/>
              <a:t>knowledge</a:t>
            </a:r>
            <a:r>
              <a:rPr sz="1569" b="1" spc="14" dirty="0"/>
              <a:t> </a:t>
            </a:r>
            <a:r>
              <a:rPr sz="1569" b="1" dirty="0"/>
              <a:t>editing</a:t>
            </a:r>
            <a:r>
              <a:rPr sz="1569" b="1" spc="11" dirty="0"/>
              <a:t> </a:t>
            </a:r>
            <a:r>
              <a:rPr sz="1569" dirty="0"/>
              <a:t>methods</a:t>
            </a:r>
            <a:r>
              <a:rPr sz="1569" spc="14" dirty="0"/>
              <a:t> </a:t>
            </a:r>
            <a:r>
              <a:rPr sz="1569" dirty="0"/>
              <a:t>are</a:t>
            </a:r>
            <a:r>
              <a:rPr sz="1569" spc="14" dirty="0"/>
              <a:t> </a:t>
            </a:r>
            <a:r>
              <a:rPr sz="1569" spc="-5" dirty="0"/>
              <a:t>still </a:t>
            </a:r>
            <a:r>
              <a:rPr sz="1569" dirty="0"/>
              <a:t>NOT</a:t>
            </a:r>
            <a:r>
              <a:rPr sz="1569" spc="-41" dirty="0"/>
              <a:t> </a:t>
            </a:r>
            <a:r>
              <a:rPr sz="1569" dirty="0"/>
              <a:t>scalable</a:t>
            </a:r>
            <a:r>
              <a:rPr sz="1569" spc="-41" dirty="0"/>
              <a:t> </a:t>
            </a:r>
            <a:r>
              <a:rPr sz="1569" dirty="0"/>
              <a:t>(</a:t>
            </a:r>
            <a:r>
              <a:rPr sz="1569" dirty="0">
                <a:solidFill>
                  <a:srgbClr val="FF9300"/>
                </a:solidFill>
              </a:rPr>
              <a:t>active</a:t>
            </a:r>
            <a:r>
              <a:rPr sz="1569" spc="-41" dirty="0">
                <a:solidFill>
                  <a:srgbClr val="FF9300"/>
                </a:solidFill>
              </a:rPr>
              <a:t> </a:t>
            </a:r>
            <a:r>
              <a:rPr sz="1569" spc="-5" dirty="0">
                <a:solidFill>
                  <a:srgbClr val="FF9300"/>
                </a:solidFill>
              </a:rPr>
              <a:t>research!</a:t>
            </a:r>
            <a:r>
              <a:rPr sz="1569" spc="-5" dirty="0"/>
              <a:t>)</a:t>
            </a:r>
            <a:endParaRPr sz="1569"/>
          </a:p>
        </p:txBody>
      </p:sp>
      <p:grpSp>
        <p:nvGrpSpPr>
          <p:cNvPr id="8" name="object 8"/>
          <p:cNvGrpSpPr/>
          <p:nvPr/>
        </p:nvGrpSpPr>
        <p:grpSpPr>
          <a:xfrm>
            <a:off x="5152763" y="3564870"/>
            <a:ext cx="3492439" cy="1388832"/>
            <a:chOff x="11329011" y="7416097"/>
            <a:chExt cx="7679055" cy="30537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9011" y="7416097"/>
              <a:ext cx="7678632" cy="30534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979111" y="8834157"/>
              <a:ext cx="2200275" cy="714375"/>
            </a:xfrm>
            <a:custGeom>
              <a:avLst/>
              <a:gdLst/>
              <a:ahLst/>
              <a:cxnLst/>
              <a:rect l="l" t="t" r="r" b="b"/>
              <a:pathLst>
                <a:path w="2200275" h="714375">
                  <a:moveTo>
                    <a:pt x="2200236" y="0"/>
                  </a:moveTo>
                  <a:lnTo>
                    <a:pt x="0" y="0"/>
                  </a:lnTo>
                  <a:lnTo>
                    <a:pt x="0" y="713791"/>
                  </a:lnTo>
                  <a:lnTo>
                    <a:pt x="2200236" y="713791"/>
                  </a:lnTo>
                  <a:lnTo>
                    <a:pt x="2200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3964" y="4054407"/>
            <a:ext cx="3842752" cy="48936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146998" indent="-141222">
              <a:spcBef>
                <a:spcPts val="50"/>
              </a:spcBef>
              <a:buChar char="•"/>
              <a:tabLst>
                <a:tab pos="146998" algn="l"/>
              </a:tabLst>
            </a:pPr>
            <a:r>
              <a:rPr sz="1569" dirty="0"/>
              <a:t>The</a:t>
            </a:r>
            <a:r>
              <a:rPr sz="1569" spc="18" dirty="0"/>
              <a:t> </a:t>
            </a:r>
            <a:r>
              <a:rPr sz="1569" dirty="0"/>
              <a:t>datastore</a:t>
            </a:r>
            <a:r>
              <a:rPr sz="1569" spc="20" dirty="0"/>
              <a:t> </a:t>
            </a:r>
            <a:r>
              <a:rPr sz="1569" dirty="0"/>
              <a:t>can</a:t>
            </a:r>
            <a:r>
              <a:rPr sz="1569" spc="18" dirty="0"/>
              <a:t> </a:t>
            </a:r>
            <a:r>
              <a:rPr sz="1569" dirty="0"/>
              <a:t>be</a:t>
            </a:r>
            <a:r>
              <a:rPr sz="1569" spc="20" dirty="0"/>
              <a:t> </a:t>
            </a:r>
            <a:r>
              <a:rPr sz="1569" dirty="0"/>
              <a:t>easily</a:t>
            </a:r>
            <a:r>
              <a:rPr sz="1569" spc="18" dirty="0"/>
              <a:t> </a:t>
            </a:r>
            <a:r>
              <a:rPr sz="1569" b="1" dirty="0"/>
              <a:t>updated</a:t>
            </a:r>
            <a:r>
              <a:rPr sz="1569" b="1" spc="18" dirty="0"/>
              <a:t> </a:t>
            </a:r>
            <a:r>
              <a:rPr sz="1569" spc="-11" dirty="0"/>
              <a:t>and</a:t>
            </a:r>
            <a:endParaRPr sz="1569"/>
          </a:p>
          <a:p>
            <a:pPr marL="91260">
              <a:spcBef>
                <a:spcPts val="30"/>
              </a:spcBef>
            </a:pPr>
            <a:r>
              <a:rPr sz="1569" b="1" dirty="0"/>
              <a:t>expanded</a:t>
            </a:r>
            <a:r>
              <a:rPr sz="1569" b="1" spc="-16" dirty="0"/>
              <a:t> </a:t>
            </a:r>
            <a:r>
              <a:rPr sz="1569" spc="89" dirty="0"/>
              <a:t>-</a:t>
            </a:r>
            <a:r>
              <a:rPr sz="1569" spc="-16" dirty="0"/>
              <a:t> </a:t>
            </a:r>
            <a:r>
              <a:rPr sz="1569" dirty="0"/>
              <a:t>even</a:t>
            </a:r>
            <a:r>
              <a:rPr sz="1569" spc="-14" dirty="0"/>
              <a:t> </a:t>
            </a:r>
            <a:r>
              <a:rPr sz="1569" spc="27" dirty="0"/>
              <a:t>without</a:t>
            </a:r>
            <a:r>
              <a:rPr sz="1569" spc="-16" dirty="0"/>
              <a:t> </a:t>
            </a:r>
            <a:r>
              <a:rPr sz="1569" spc="-5" dirty="0"/>
              <a:t>retraining!</a:t>
            </a:r>
            <a:endParaRPr sz="1569"/>
          </a:p>
        </p:txBody>
      </p:sp>
      <p:sp>
        <p:nvSpPr>
          <p:cNvPr id="12" name="object 12"/>
          <p:cNvSpPr txBox="1"/>
          <p:nvPr/>
        </p:nvSpPr>
        <p:spPr>
          <a:xfrm>
            <a:off x="5675380" y="4216531"/>
            <a:ext cx="546695" cy="28248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796" b="1" spc="-20" dirty="0">
                <a:solidFill>
                  <a:srgbClr val="EF5FA7"/>
                </a:solidFill>
                <a:latin typeface="Trebuchet MS"/>
                <a:cs typeface="Trebuchet MS"/>
              </a:rPr>
              <a:t>New!</a:t>
            </a:r>
            <a:endParaRPr sz="1796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2944" y="3856441"/>
            <a:ext cx="1604101" cy="1097434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82EDEFCC-1692-3971-4069-DE655A4D5F3A}"/>
              </a:ext>
            </a:extLst>
          </p:cNvPr>
          <p:cNvSpPr txBox="1"/>
          <p:nvPr/>
        </p:nvSpPr>
        <p:spPr>
          <a:xfrm>
            <a:off x="703964" y="1079627"/>
            <a:ext cx="6270103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062777">
              <a:spcBef>
                <a:spcPts val="57"/>
              </a:spcBef>
            </a:pPr>
            <a:r>
              <a:rPr sz="1637" spc="34" dirty="0">
                <a:solidFill>
                  <a:srgbClr val="CB297B"/>
                </a:solidFill>
              </a:rPr>
              <a:t>LLMs’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knowledge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is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easily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spc="32" dirty="0">
                <a:solidFill>
                  <a:srgbClr val="CB297B"/>
                </a:solidFill>
              </a:rPr>
              <a:t>outdated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and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hard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spc="20" dirty="0">
                <a:solidFill>
                  <a:srgbClr val="CB297B"/>
                </a:solidFill>
              </a:rPr>
              <a:t> update</a:t>
            </a:r>
            <a:endParaRPr sz="1637" dirty="0"/>
          </a:p>
        </p:txBody>
      </p:sp>
      <p:sp>
        <p:nvSpPr>
          <p:cNvPr id="17" name="Google Shape;138;g1501cc781cf_0_0">
            <a:extLst>
              <a:ext uri="{FF2B5EF4-FFF2-40B4-BE49-F238E27FC236}">
                <a16:creationId xmlns:a16="http://schemas.microsoft.com/office/drawing/2014/main" id="{AFB3825B-F541-3256-237E-CE3166A71914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60162" y="995118"/>
            <a:ext cx="464590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34" dirty="0">
                <a:solidFill>
                  <a:srgbClr val="CB297B"/>
                </a:solidFill>
              </a:rPr>
              <a:t>LLMs’</a:t>
            </a:r>
            <a:r>
              <a:rPr sz="1637" spc="30" dirty="0">
                <a:solidFill>
                  <a:srgbClr val="CB297B"/>
                </a:solidFill>
              </a:rPr>
              <a:t> </a:t>
            </a:r>
            <a:r>
              <a:rPr sz="1637" spc="36" dirty="0">
                <a:solidFill>
                  <a:srgbClr val="CB297B"/>
                </a:solidFill>
              </a:rPr>
              <a:t>output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is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challenging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interpret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and</a:t>
            </a:r>
            <a:r>
              <a:rPr sz="1637" spc="36" dirty="0">
                <a:solidFill>
                  <a:srgbClr val="CB297B"/>
                </a:solidFill>
              </a:rPr>
              <a:t> </a:t>
            </a:r>
            <a:r>
              <a:rPr sz="1637" spc="-5" dirty="0">
                <a:solidFill>
                  <a:srgbClr val="CB297B"/>
                </a:solidFill>
              </a:rPr>
              <a:t>verify</a:t>
            </a:r>
            <a:endParaRPr sz="1637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6682" y="1507165"/>
            <a:ext cx="5135316" cy="4441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01852" y="2123091"/>
            <a:ext cx="6340295" cy="2841265"/>
            <a:chOff x="2053696" y="3709592"/>
            <a:chExt cx="15384780" cy="71418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96" y="3709592"/>
              <a:ext cx="6631326" cy="71413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6050" y="3754282"/>
              <a:ext cx="6505676" cy="70156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06050" y="3754283"/>
              <a:ext cx="6506209" cy="7016115"/>
            </a:xfrm>
            <a:custGeom>
              <a:avLst/>
              <a:gdLst/>
              <a:ahLst/>
              <a:cxnLst/>
              <a:rect l="l" t="t" r="r" b="b"/>
              <a:pathLst>
                <a:path w="6506209" h="7016115">
                  <a:moveTo>
                    <a:pt x="0" y="0"/>
                  </a:moveTo>
                  <a:lnTo>
                    <a:pt x="6505676" y="0"/>
                  </a:lnTo>
                  <a:lnTo>
                    <a:pt x="6505676" y="7015660"/>
                  </a:lnTo>
                  <a:lnTo>
                    <a:pt x="0" y="701566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2928" y="3712757"/>
              <a:ext cx="8065136" cy="71349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5283" y="3757446"/>
              <a:ext cx="7939486" cy="70093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425283" y="3757445"/>
              <a:ext cx="7940040" cy="7009765"/>
            </a:xfrm>
            <a:custGeom>
              <a:avLst/>
              <a:gdLst/>
              <a:ahLst/>
              <a:cxnLst/>
              <a:rect l="l" t="t" r="r" b="b"/>
              <a:pathLst>
                <a:path w="7940040" h="7009765">
                  <a:moveTo>
                    <a:pt x="0" y="0"/>
                  </a:moveTo>
                  <a:lnTo>
                    <a:pt x="7939486" y="0"/>
                  </a:lnTo>
                  <a:lnTo>
                    <a:pt x="7939486" y="7009336"/>
                  </a:lnTo>
                  <a:lnTo>
                    <a:pt x="0" y="700933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14499" y="5831750"/>
              <a:ext cx="2585720" cy="3362960"/>
            </a:xfrm>
            <a:custGeom>
              <a:avLst/>
              <a:gdLst/>
              <a:ahLst/>
              <a:cxnLst/>
              <a:rect l="l" t="t" r="r" b="b"/>
              <a:pathLst>
                <a:path w="2585720" h="3362959">
                  <a:moveTo>
                    <a:pt x="2585103" y="3362598"/>
                  </a:moveTo>
                  <a:lnTo>
                    <a:pt x="12763" y="1660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20083" y="5708883"/>
              <a:ext cx="177165" cy="193675"/>
            </a:xfrm>
            <a:custGeom>
              <a:avLst/>
              <a:gdLst/>
              <a:ahLst/>
              <a:cxnLst/>
              <a:rect l="l" t="t" r="r" b="b"/>
              <a:pathLst>
                <a:path w="177165" h="193675">
                  <a:moveTo>
                    <a:pt x="0" y="0"/>
                  </a:moveTo>
                  <a:lnTo>
                    <a:pt x="37485" y="193072"/>
                  </a:lnTo>
                  <a:lnTo>
                    <a:pt x="176978" y="85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053633" y="6536479"/>
              <a:ext cx="2460625" cy="2654935"/>
            </a:xfrm>
            <a:custGeom>
              <a:avLst/>
              <a:gdLst/>
              <a:ahLst/>
              <a:cxnLst/>
              <a:rect l="l" t="t" r="r" b="b"/>
              <a:pathLst>
                <a:path w="2460625" h="2654934">
                  <a:moveTo>
                    <a:pt x="0" y="2654863"/>
                  </a:moveTo>
                  <a:lnTo>
                    <a:pt x="2445902" y="15360"/>
                  </a:lnTo>
                  <a:lnTo>
                    <a:pt x="2460136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35027" y="6422809"/>
              <a:ext cx="184150" cy="189230"/>
            </a:xfrm>
            <a:custGeom>
              <a:avLst/>
              <a:gdLst/>
              <a:ahLst/>
              <a:cxnLst/>
              <a:rect l="l" t="t" r="r" b="b"/>
              <a:pathLst>
                <a:path w="184150" h="189229">
                  <a:moveTo>
                    <a:pt x="184078" y="0"/>
                  </a:moveTo>
                  <a:lnTo>
                    <a:pt x="0" y="69243"/>
                  </a:lnTo>
                  <a:lnTo>
                    <a:pt x="129106" y="188811"/>
                  </a:lnTo>
                  <a:lnTo>
                    <a:pt x="184078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053634" y="8076015"/>
              <a:ext cx="2418080" cy="1115695"/>
            </a:xfrm>
            <a:custGeom>
              <a:avLst/>
              <a:gdLst/>
              <a:ahLst/>
              <a:cxnLst/>
              <a:rect l="l" t="t" r="r" b="b"/>
              <a:pathLst>
                <a:path w="2418080" h="1115695">
                  <a:moveTo>
                    <a:pt x="0" y="1115328"/>
                  </a:moveTo>
                  <a:lnTo>
                    <a:pt x="2398887" y="8771"/>
                  </a:lnTo>
                  <a:lnTo>
                    <a:pt x="2417903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15761" y="8004918"/>
              <a:ext cx="196850" cy="160020"/>
            </a:xfrm>
            <a:custGeom>
              <a:avLst/>
              <a:gdLst/>
              <a:ahLst/>
              <a:cxnLst/>
              <a:rect l="l" t="t" r="r" b="b"/>
              <a:pathLst>
                <a:path w="196850" h="160020">
                  <a:moveTo>
                    <a:pt x="0" y="0"/>
                  </a:moveTo>
                  <a:lnTo>
                    <a:pt x="73610" y="159733"/>
                  </a:lnTo>
                  <a:lnTo>
                    <a:pt x="196538" y="6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5265101" y="7895495"/>
              <a:ext cx="7656830" cy="1320165"/>
            </a:xfrm>
            <a:custGeom>
              <a:avLst/>
              <a:gdLst/>
              <a:ahLst/>
              <a:cxnLst/>
              <a:rect l="l" t="t" r="r" b="b"/>
              <a:pathLst>
                <a:path w="7656830" h="1320165">
                  <a:moveTo>
                    <a:pt x="7656494" y="1319742"/>
                  </a:moveTo>
                  <a:lnTo>
                    <a:pt x="20637" y="355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12325" y="7812380"/>
              <a:ext cx="188595" cy="173355"/>
            </a:xfrm>
            <a:custGeom>
              <a:avLst/>
              <a:gdLst/>
              <a:ahLst/>
              <a:cxnLst/>
              <a:rect l="l" t="t" r="r" b="b"/>
              <a:pathLst>
                <a:path w="188595" h="173354">
                  <a:moveTo>
                    <a:pt x="188297" y="0"/>
                  </a:moveTo>
                  <a:lnTo>
                    <a:pt x="0" y="56794"/>
                  </a:lnTo>
                  <a:lnTo>
                    <a:pt x="158414" y="173355"/>
                  </a:lnTo>
                  <a:lnTo>
                    <a:pt x="188297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E5E9D899-5BD4-D9F5-8502-6B8D165AC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25" name="Google Shape;138;g1501cc781cf_0_0">
            <a:extLst>
              <a:ext uri="{FF2B5EF4-FFF2-40B4-BE49-F238E27FC236}">
                <a16:creationId xmlns:a16="http://schemas.microsoft.com/office/drawing/2014/main" id="{D35D8B84-310F-725B-D6F8-5C16D5BD1DD5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66442" y="1014098"/>
            <a:ext cx="44420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dirty="0">
                <a:solidFill>
                  <a:srgbClr val="CB297B"/>
                </a:solidFill>
              </a:rPr>
              <a:t>LLMs</a:t>
            </a:r>
            <a:r>
              <a:rPr sz="1637" spc="-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are </a:t>
            </a:r>
            <a:r>
              <a:rPr sz="1637" spc="-14" dirty="0">
                <a:solidFill>
                  <a:srgbClr val="CB297B"/>
                </a:solidFill>
              </a:rPr>
              <a:t>*large*</a:t>
            </a:r>
            <a:r>
              <a:rPr sz="1637" dirty="0">
                <a:solidFill>
                  <a:srgbClr val="CB297B"/>
                </a:solidFill>
              </a:rPr>
              <a:t> and expensive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dirty="0">
                <a:solidFill>
                  <a:srgbClr val="CB297B"/>
                </a:solidFill>
              </a:rPr>
              <a:t> train and </a:t>
            </a:r>
            <a:r>
              <a:rPr sz="1637" spc="-11" dirty="0">
                <a:solidFill>
                  <a:srgbClr val="CB297B"/>
                </a:solidFill>
              </a:rPr>
              <a:t>run</a:t>
            </a:r>
            <a:endParaRPr sz="1637" dirty="0"/>
          </a:p>
        </p:txBody>
      </p:sp>
      <p:sp>
        <p:nvSpPr>
          <p:cNvPr id="11" name="object 11"/>
          <p:cNvSpPr txBox="1"/>
          <p:nvPr/>
        </p:nvSpPr>
        <p:spPr>
          <a:xfrm>
            <a:off x="3850542" y="1787315"/>
            <a:ext cx="2026499" cy="77288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8043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sz="1796" spc="50" dirty="0">
                <a:solidFill>
                  <a:srgbClr val="FFFFFF"/>
                </a:solidFill>
              </a:rPr>
              <a:t>LM</a:t>
            </a:r>
            <a:endParaRPr lang="en-US" sz="1796" spc="50" dirty="0">
              <a:solidFill>
                <a:srgbClr val="FFFFFF"/>
              </a:solidFill>
            </a:endParaRPr>
          </a:p>
          <a:p>
            <a:pPr algn="ctr">
              <a:lnSpc>
                <a:spcPct val="100000"/>
              </a:lnSpc>
            </a:pPr>
            <a:endParaRPr lang="en-US" sz="1796" spc="50" dirty="0">
              <a:solidFill>
                <a:srgbClr val="FFFFFF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3648" y="2268790"/>
            <a:ext cx="279557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11" dirty="0"/>
              <a:t>vs.</a:t>
            </a:r>
            <a:endParaRPr sz="1637"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9168" y="1652590"/>
            <a:ext cx="1136756" cy="144866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02725" y="3478280"/>
            <a:ext cx="5271149" cy="1268813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61225">
              <a:spcBef>
                <a:spcPts val="50"/>
              </a:spcBef>
            </a:pPr>
            <a:r>
              <a:rPr sz="1569" b="1" dirty="0"/>
              <a:t>Long-term</a:t>
            </a:r>
            <a:r>
              <a:rPr sz="1569" b="1" spc="32" dirty="0"/>
              <a:t> </a:t>
            </a:r>
            <a:r>
              <a:rPr sz="1569" b="1" spc="-5" dirty="0"/>
              <a:t>goal:</a:t>
            </a:r>
            <a:r>
              <a:rPr sz="1569" b="1" spc="32" dirty="0"/>
              <a:t> </a:t>
            </a:r>
            <a:r>
              <a:rPr sz="1569" dirty="0"/>
              <a:t>can</a:t>
            </a:r>
            <a:r>
              <a:rPr sz="1569" spc="32" dirty="0"/>
              <a:t> </a:t>
            </a:r>
            <a:r>
              <a:rPr sz="1569" dirty="0"/>
              <a:t>we</a:t>
            </a:r>
            <a:r>
              <a:rPr sz="1569" spc="34" dirty="0"/>
              <a:t> </a:t>
            </a:r>
            <a:r>
              <a:rPr sz="1569" dirty="0"/>
              <a:t>possibly</a:t>
            </a:r>
            <a:r>
              <a:rPr sz="1569" spc="32" dirty="0"/>
              <a:t> </a:t>
            </a:r>
            <a:r>
              <a:rPr sz="1569" dirty="0"/>
              <a:t>reduce</a:t>
            </a:r>
            <a:r>
              <a:rPr sz="1569" spc="32" dirty="0"/>
              <a:t> </a:t>
            </a:r>
            <a:r>
              <a:rPr sz="1569" dirty="0"/>
              <a:t>the</a:t>
            </a:r>
            <a:r>
              <a:rPr sz="1569" spc="32" dirty="0"/>
              <a:t> </a:t>
            </a:r>
            <a:r>
              <a:rPr sz="1569" b="1" dirty="0"/>
              <a:t>training</a:t>
            </a:r>
            <a:r>
              <a:rPr sz="1569" b="1" spc="32" dirty="0"/>
              <a:t> </a:t>
            </a:r>
            <a:r>
              <a:rPr sz="1569" spc="-11" dirty="0"/>
              <a:t>and</a:t>
            </a:r>
            <a:endParaRPr sz="1569"/>
          </a:p>
          <a:p>
            <a:pPr marL="5776">
              <a:spcBef>
                <a:spcPts val="30"/>
              </a:spcBef>
            </a:pPr>
            <a:r>
              <a:rPr sz="1569" b="1" dirty="0"/>
              <a:t>inference costs,</a:t>
            </a:r>
            <a:r>
              <a:rPr sz="1569" b="1" spc="2" dirty="0"/>
              <a:t> </a:t>
            </a:r>
            <a:r>
              <a:rPr sz="1569" dirty="0"/>
              <a:t>and scale </a:t>
            </a:r>
            <a:r>
              <a:rPr sz="1569" spc="36" dirty="0"/>
              <a:t>down</a:t>
            </a:r>
            <a:r>
              <a:rPr sz="1569" dirty="0"/>
              <a:t> the</a:t>
            </a:r>
            <a:r>
              <a:rPr sz="1569" spc="2" dirty="0"/>
              <a:t> </a:t>
            </a:r>
            <a:r>
              <a:rPr sz="1569" dirty="0"/>
              <a:t>size </a:t>
            </a:r>
            <a:r>
              <a:rPr sz="1569" spc="25" dirty="0"/>
              <a:t>of</a:t>
            </a:r>
            <a:r>
              <a:rPr sz="1569" dirty="0"/>
              <a:t> </a:t>
            </a:r>
            <a:r>
              <a:rPr sz="1569" spc="-5" dirty="0"/>
              <a:t>LLMs?</a:t>
            </a:r>
            <a:endParaRPr sz="1569"/>
          </a:p>
          <a:p>
            <a:pPr marL="859174" marR="842135">
              <a:lnSpc>
                <a:spcPct val="101099"/>
              </a:lnSpc>
              <a:spcBef>
                <a:spcPts val="1312"/>
              </a:spcBef>
            </a:pPr>
            <a:r>
              <a:rPr sz="1342" dirty="0">
                <a:solidFill>
                  <a:srgbClr val="017100"/>
                </a:solidFill>
              </a:rPr>
              <a:t>e.g.,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spc="-36" dirty="0">
                <a:solidFill>
                  <a:srgbClr val="017100"/>
                </a:solidFill>
              </a:rPr>
              <a:t>RETRO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(Borgeaud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et</a:t>
            </a:r>
            <a:r>
              <a:rPr sz="1342" spc="-27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al.,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spc="-5" dirty="0">
                <a:solidFill>
                  <a:srgbClr val="017100"/>
                </a:solidFill>
              </a:rPr>
              <a:t>2021):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spc="25" dirty="0">
                <a:solidFill>
                  <a:srgbClr val="017100"/>
                </a:solidFill>
              </a:rPr>
              <a:t>“obtains </a:t>
            </a:r>
            <a:r>
              <a:rPr sz="1342" dirty="0">
                <a:solidFill>
                  <a:srgbClr val="017100"/>
                </a:solidFill>
              </a:rPr>
              <a:t>comparable</a:t>
            </a:r>
            <a:r>
              <a:rPr sz="1342" spc="45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performance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spc="39" dirty="0">
                <a:solidFill>
                  <a:srgbClr val="017100"/>
                </a:solidFill>
              </a:rPr>
              <a:t>to</a:t>
            </a:r>
            <a:r>
              <a:rPr sz="1342" spc="48" dirty="0">
                <a:solidFill>
                  <a:srgbClr val="017100"/>
                </a:solidFill>
              </a:rPr>
              <a:t> </a:t>
            </a:r>
            <a:r>
              <a:rPr sz="1342" spc="-68" dirty="0">
                <a:solidFill>
                  <a:srgbClr val="017100"/>
                </a:solidFill>
              </a:rPr>
              <a:t>GPT-</a:t>
            </a:r>
            <a:r>
              <a:rPr sz="1342" spc="43" dirty="0">
                <a:solidFill>
                  <a:srgbClr val="017100"/>
                </a:solidFill>
              </a:rPr>
              <a:t>3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on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the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spc="-5" dirty="0">
                <a:solidFill>
                  <a:srgbClr val="017100"/>
                </a:solidFill>
              </a:rPr>
              <a:t>Pile, </a:t>
            </a:r>
            <a:r>
              <a:rPr sz="1342" dirty="0">
                <a:solidFill>
                  <a:srgbClr val="017100"/>
                </a:solidFill>
              </a:rPr>
              <a:t>despite</a:t>
            </a:r>
            <a:r>
              <a:rPr sz="1342" spc="59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using</a:t>
            </a:r>
            <a:r>
              <a:rPr sz="1342" spc="64" dirty="0">
                <a:solidFill>
                  <a:srgbClr val="017100"/>
                </a:solidFill>
              </a:rPr>
              <a:t> </a:t>
            </a:r>
            <a:r>
              <a:rPr sz="1342" b="1" dirty="0">
                <a:solidFill>
                  <a:srgbClr val="017100"/>
                </a:solidFill>
              </a:rPr>
              <a:t>25x</a:t>
            </a:r>
            <a:r>
              <a:rPr sz="1342" b="1" spc="64" dirty="0">
                <a:solidFill>
                  <a:srgbClr val="017100"/>
                </a:solidFill>
              </a:rPr>
              <a:t> </a:t>
            </a:r>
            <a:r>
              <a:rPr sz="1342" b="1" dirty="0">
                <a:solidFill>
                  <a:srgbClr val="017100"/>
                </a:solidFill>
              </a:rPr>
              <a:t>fewer</a:t>
            </a:r>
            <a:r>
              <a:rPr sz="1342" b="1" spc="64" dirty="0">
                <a:solidFill>
                  <a:srgbClr val="017100"/>
                </a:solidFill>
              </a:rPr>
              <a:t> </a:t>
            </a:r>
            <a:r>
              <a:rPr sz="1342" b="1" spc="18" dirty="0">
                <a:solidFill>
                  <a:srgbClr val="017100"/>
                </a:solidFill>
              </a:rPr>
              <a:t>parameters</a:t>
            </a:r>
            <a:r>
              <a:rPr sz="1342" spc="18" dirty="0">
                <a:solidFill>
                  <a:srgbClr val="017100"/>
                </a:solidFill>
              </a:rPr>
              <a:t>”</a:t>
            </a:r>
            <a:endParaRPr sz="1342"/>
          </a:p>
        </p:txBody>
      </p:sp>
      <p:pic>
        <p:nvPicPr>
          <p:cNvPr id="19" name="Picture 18" descr="A diagram of a data store&#10;&#10;Description automatically generated">
            <a:extLst>
              <a:ext uri="{FF2B5EF4-FFF2-40B4-BE49-F238E27FC236}">
                <a16:creationId xmlns:a16="http://schemas.microsoft.com/office/drawing/2014/main" id="{35CB1DB3-AA8D-BF12-A0BE-0DE4A0E0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21" y="1592175"/>
            <a:ext cx="2254327" cy="1841563"/>
          </a:xfrm>
          <a:prstGeom prst="rect">
            <a:avLst/>
          </a:prstGeom>
        </p:spPr>
      </p:pic>
      <p:sp>
        <p:nvSpPr>
          <p:cNvPr id="20" name="Google Shape;138;g1501cc781cf_0_0">
            <a:extLst>
              <a:ext uri="{FF2B5EF4-FFF2-40B4-BE49-F238E27FC236}">
                <a16:creationId xmlns:a16="http://schemas.microsoft.com/office/drawing/2014/main" id="{6E527CB2-704E-2FE8-B87D-1BE0900501E4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are the </a:t>
            </a:r>
            <a:r>
              <a:rPr lang="en-US" dirty="0"/>
              <a:t>K</a:t>
            </a:r>
            <a:r>
              <a:rPr dirty="0"/>
              <a:t>ey </a:t>
            </a:r>
            <a:r>
              <a:rPr lang="en-US" dirty="0"/>
              <a:t>D</a:t>
            </a:r>
            <a:r>
              <a:rPr dirty="0"/>
              <a:t>esign </a:t>
            </a:r>
            <a:r>
              <a:rPr lang="en-US" dirty="0"/>
              <a:t>Q</a:t>
            </a:r>
            <a:r>
              <a:rPr dirty="0"/>
              <a:t>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E7A697-82A4-AB22-EE89-9FB7715215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What are your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Documents, database records, training examples, etc.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retrieve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Use an off-the-shelf search engine (e.g. Google, </a:t>
            </a:r>
            <a:r>
              <a:rPr lang="en-US" dirty="0" err="1"/>
              <a:t>StackOverflow</a:t>
            </a:r>
            <a:r>
              <a:rPr lang="en-US" dirty="0"/>
              <a:t>).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How to train your own memory retriever.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use retrieved memories?</a:t>
            </a:r>
          </a:p>
          <a:p>
            <a:pPr marL="836294" lvl="1" indent="-336550">
              <a:lnSpc>
                <a:spcPct val="100000"/>
              </a:lnSpc>
              <a:spcBef>
                <a:spcPts val="334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"Text fusion"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Common failure modes: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Underutilization: model ignores retrieved memories.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Overreliance: model depends too much on memories!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1B73E50-0A28-D1B4-2AF4-381BA267ED7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07870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2" y="4474107"/>
            <a:ext cx="7396523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lang="en-US"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 similarity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key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33702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8B09-DFC3-F941-1ABD-BCF4152E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Nearest Neighbors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0D0F2-3CBF-CE40-2F5A-34451BA9AD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9B5A509F-240D-9C60-70AE-05B9680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7983"/>
            <a:ext cx="7772400" cy="3602906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98AD1B7E-F1D4-4A3F-6CAA-F098F4DA998C}"/>
              </a:ext>
            </a:extLst>
          </p:cNvPr>
          <p:cNvSpPr txBox="1"/>
          <p:nvPr/>
        </p:nvSpPr>
        <p:spPr>
          <a:xfrm>
            <a:off x="3247114" y="487403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1052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-US" dirty="0"/>
              <a:t>Plan: Feeding Lots of Things to 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Understanding Positional encodings </a:t>
            </a:r>
          </a:p>
          <a:p>
            <a:pPr>
              <a:buFont typeface="+mj-lt"/>
              <a:buAutoNum type="arabicPeriod"/>
            </a:pPr>
            <a:r>
              <a:rPr lang="en-US" dirty="0"/>
              <a:t>Length generalization of Transformer LMs </a:t>
            </a:r>
          </a:p>
          <a:p>
            <a:pPr>
              <a:buFont typeface="+mj-lt"/>
              <a:buAutoNum type="arabicPeriod"/>
            </a:pPr>
            <a:r>
              <a:rPr lang="en-US" dirty="0"/>
              <a:t>Retrieval-augmented generation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Chapter goal: </a:t>
            </a:r>
            <a:r>
              <a:rPr lang="en-US" dirty="0"/>
              <a:t>Get familiar with techniques that are related and important for length generalization of LMs.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912C-1C67-57E3-7118-1C15DAFF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Approximate</a:t>
            </a:r>
            <a:r>
              <a:rPr lang="en-US" dirty="0"/>
              <a:t> Finding Nearest Neighbors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783E-5167-AC99-5FEF-5A3918419D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787FBE4-0111-4DF8-B0C7-6732A813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1142316"/>
            <a:ext cx="7772400" cy="3574239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28755AE1-51BF-D337-5A1F-8972EEE449C8}"/>
              </a:ext>
            </a:extLst>
          </p:cNvPr>
          <p:cNvSpPr txBox="1"/>
          <p:nvPr/>
        </p:nvSpPr>
        <p:spPr>
          <a:xfrm>
            <a:off x="3247114" y="487403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636093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FF2B-A6F6-C21A-BB54-09107586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119"/>
            <a:ext cx="9144000" cy="857542"/>
          </a:xfrm>
        </p:spPr>
        <p:txBody>
          <a:bodyPr/>
          <a:lstStyle/>
          <a:p>
            <a:r>
              <a:rPr lang="en-US" sz="2800" dirty="0"/>
              <a:t>Approximate NNs: Algorithms, Libraries, Services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0F4C-48D1-A139-39B1-00C15B2BB7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15568"/>
            <a:ext cx="8085415" cy="335265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https://github.com/facebookresearch/faiss/wiki</a:t>
            </a:r>
            <a:r>
              <a:rPr lang="en-US" dirty="0"/>
              <a:t> </a:t>
            </a:r>
          </a:p>
        </p:txBody>
      </p:sp>
      <p:pic>
        <p:nvPicPr>
          <p:cNvPr id="4" name="Picture 3" descr="A diagram of a colorful square&#10;&#10;Description automatically generated">
            <a:extLst>
              <a:ext uri="{FF2B5EF4-FFF2-40B4-BE49-F238E27FC236}">
                <a16:creationId xmlns:a16="http://schemas.microsoft.com/office/drawing/2014/main" id="{B600BFA2-779D-4233-E782-14C86027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9512"/>
            <a:ext cx="7772400" cy="2840570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E94E1162-E236-D393-8E44-09677EBE843D}"/>
              </a:ext>
            </a:extLst>
          </p:cNvPr>
          <p:cNvSpPr txBox="1"/>
          <p:nvPr/>
        </p:nvSpPr>
        <p:spPr>
          <a:xfrm>
            <a:off x="3494791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Martin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Aumüller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AC82A-BBDB-1AA6-21B6-6F0B17806A49}"/>
              </a:ext>
            </a:extLst>
          </p:cNvPr>
          <p:cNvSpPr txBox="1"/>
          <p:nvPr/>
        </p:nvSpPr>
        <p:spPr>
          <a:xfrm>
            <a:off x="2775473" y="1316838"/>
            <a:ext cx="5995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Space partitioning                +                    data compression</a:t>
            </a:r>
          </a:p>
        </p:txBody>
      </p:sp>
    </p:spTree>
    <p:extLst>
      <p:ext uri="{BB962C8B-B14F-4D97-AF65-F5344CB8AC3E}">
        <p14:creationId xmlns:p14="http://schemas.microsoft.com/office/powerpoint/2010/main" val="33650807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3" name="object 3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17470" y="4745812"/>
            <a:ext cx="25241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97918" y="2842070"/>
            <a:ext cx="1091565" cy="520065"/>
            <a:chOff x="8263890" y="3789426"/>
            <a:chExt cx="1455420" cy="693420"/>
          </a:xfrm>
        </p:grpSpPr>
        <p:sp>
          <p:nvSpPr>
            <p:cNvPr id="9" name="object 9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05099" y="2978753"/>
            <a:ext cx="4772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69952" y="1923097"/>
            <a:ext cx="1091565" cy="520065"/>
            <a:chOff x="8626602" y="2564129"/>
            <a:chExt cx="1455420" cy="693420"/>
          </a:xfrm>
        </p:grpSpPr>
        <p:sp>
          <p:nvSpPr>
            <p:cNvPr id="13" name="object 13"/>
            <p:cNvSpPr/>
            <p:nvPr/>
          </p:nvSpPr>
          <p:spPr>
            <a:xfrm>
              <a:off x="8645652" y="258317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645652" y="258317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87312" y="2058639"/>
            <a:ext cx="6572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Pinecone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750111" y="2508313"/>
            <a:ext cx="1091565" cy="520065"/>
            <a:chOff x="10333481" y="3344417"/>
            <a:chExt cx="1455420" cy="693420"/>
          </a:xfrm>
        </p:grpSpPr>
        <p:sp>
          <p:nvSpPr>
            <p:cNvPr id="17" name="object 17"/>
            <p:cNvSpPr/>
            <p:nvPr/>
          </p:nvSpPr>
          <p:spPr>
            <a:xfrm>
              <a:off x="10352531" y="3363467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52531" y="3363467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043100" y="2644483"/>
            <a:ext cx="50434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2898" y="3923347"/>
            <a:ext cx="1544479" cy="650558"/>
            <a:chOff x="430530" y="5231129"/>
            <a:chExt cx="2059305" cy="867410"/>
          </a:xfrm>
        </p:grpSpPr>
        <p:sp>
          <p:nvSpPr>
            <p:cNvPr id="21" name="object 21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3273" y="4022978"/>
            <a:ext cx="13215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5724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ScaNN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(4-</a:t>
            </a:r>
            <a:r>
              <a:rPr sz="1350" dirty="0">
                <a:latin typeface="Calibri"/>
                <a:cs typeface="Calibri"/>
              </a:rPr>
              <a:t>bit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PQ)</a:t>
            </a:r>
            <a:endParaRPr sz="1350">
              <a:latin typeface="Calibri"/>
              <a:cs typeface="Calibri"/>
            </a:endParaRPr>
          </a:p>
          <a:p>
            <a:pPr marL="9525"/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7835" y="633984"/>
            <a:ext cx="1930718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100" spc="-8" dirty="0">
                <a:latin typeface="Calibri"/>
                <a:cs typeface="Calibri"/>
              </a:rPr>
              <a:t>Algorithm</a:t>
            </a:r>
            <a:endParaRPr sz="2100">
              <a:latin typeface="Calibri"/>
              <a:cs typeface="Calibri"/>
            </a:endParaRPr>
          </a:p>
          <a:p>
            <a:pPr marL="267653" indent="-258128">
              <a:spcBef>
                <a:spcPts val="41"/>
              </a:spcBef>
              <a:buFont typeface="Wingdings"/>
              <a:buChar char=""/>
              <a:tabLst>
                <a:tab pos="267653" algn="l"/>
              </a:tabLst>
            </a:pP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endParaRPr sz="1500">
              <a:latin typeface="Calibri"/>
              <a:cs typeface="Calibri"/>
            </a:endParaRPr>
          </a:p>
          <a:p>
            <a:pPr marL="267653" indent="-258128">
              <a:spcBef>
                <a:spcPts val="4"/>
              </a:spcBef>
              <a:buFont typeface="Wingdings"/>
              <a:buChar char=""/>
              <a:tabLst>
                <a:tab pos="267653" algn="l"/>
              </a:tabLst>
            </a:pPr>
            <a:r>
              <a:rPr sz="1500" spc="-15" dirty="0">
                <a:latin typeface="Calibri"/>
                <a:cs typeface="Calibri"/>
              </a:rPr>
              <a:t>Math</a:t>
            </a:r>
            <a:endParaRPr sz="1500">
              <a:latin typeface="Calibri"/>
              <a:cs typeface="Calibri"/>
            </a:endParaRPr>
          </a:p>
          <a:p>
            <a:pPr marL="267653" indent="-258128">
              <a:buFont typeface="Wingdings"/>
              <a:buChar char=""/>
              <a:tabLst>
                <a:tab pos="267653" algn="l"/>
              </a:tabLst>
            </a:pP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69164" y="633984"/>
            <a:ext cx="2626519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100" dirty="0">
                <a:latin typeface="Calibri"/>
                <a:cs typeface="Calibri"/>
              </a:rPr>
              <a:t>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258128" marR="40958" indent="-258128" algn="r">
              <a:spcBef>
                <a:spcPts val="41"/>
              </a:spcBef>
              <a:buFont typeface="Wingdings"/>
              <a:buChar char=""/>
              <a:tabLst>
                <a:tab pos="258128" algn="l"/>
              </a:tabLst>
            </a:pP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R="3810" algn="r">
              <a:spcBef>
                <a:spcPts val="4"/>
              </a:spcBef>
            </a:pPr>
            <a:r>
              <a:rPr sz="1500" dirty="0">
                <a:latin typeface="Calibri"/>
                <a:cs typeface="Calibri"/>
              </a:rPr>
              <a:t>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267653" indent="-258128">
              <a:buFont typeface="Wingdings"/>
              <a:buChar char=""/>
              <a:tabLst>
                <a:tab pos="267653" algn="l"/>
              </a:tabLst>
            </a:pPr>
            <a:r>
              <a:rPr sz="1500" spc="-8" dirty="0">
                <a:latin typeface="Calibri"/>
                <a:cs typeface="Calibri"/>
              </a:rPr>
              <a:t>Usually,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2051" y="1891093"/>
            <a:ext cx="2156936" cy="771525"/>
            <a:chOff x="549401" y="2521457"/>
            <a:chExt cx="2875915" cy="1028700"/>
          </a:xfrm>
        </p:grpSpPr>
        <p:sp>
          <p:nvSpPr>
            <p:cNvPr id="27" name="object 27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5287" y="1947958"/>
            <a:ext cx="188690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8" algn="ctr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 </a:t>
            </a:r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 </a:t>
            </a:r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31" name="object 31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15621" y="4444555"/>
            <a:ext cx="1091565" cy="520065"/>
            <a:chOff x="8154161" y="5926073"/>
            <a:chExt cx="1455420" cy="693420"/>
          </a:xfrm>
        </p:grpSpPr>
        <p:sp>
          <p:nvSpPr>
            <p:cNvPr id="35" name="object 35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29076" y="4581449"/>
            <a:ext cx="6667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Weaviate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66648" y="3683318"/>
            <a:ext cx="1430179" cy="607219"/>
            <a:chOff x="9955530" y="4911090"/>
            <a:chExt cx="1906905" cy="809625"/>
          </a:xfrm>
        </p:grpSpPr>
        <p:sp>
          <p:nvSpPr>
            <p:cNvPr id="39" name="object 39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592567" y="3761232"/>
            <a:ext cx="118110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6479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 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15271" y="2108263"/>
            <a:ext cx="4010978" cy="2223135"/>
            <a:chOff x="4420361" y="2811017"/>
            <a:chExt cx="5347970" cy="2964180"/>
          </a:xfrm>
        </p:grpSpPr>
        <p:sp>
          <p:nvSpPr>
            <p:cNvPr id="43" name="object 43"/>
            <p:cNvSpPr/>
            <p:nvPr/>
          </p:nvSpPr>
          <p:spPr>
            <a:xfrm>
              <a:off x="4808219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808219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774436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774436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439411" y="4939283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39411" y="4939283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331708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331708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621685" y="3725609"/>
            <a:ext cx="31956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Vald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39349" y="4467415"/>
            <a:ext cx="952500" cy="481489"/>
            <a:chOff x="5252465" y="5956553"/>
            <a:chExt cx="1270000" cy="641985"/>
          </a:xfrm>
        </p:grpSpPr>
        <p:sp>
          <p:nvSpPr>
            <p:cNvPr id="53" name="object 53"/>
            <p:cNvSpPr/>
            <p:nvPr/>
          </p:nvSpPr>
          <p:spPr>
            <a:xfrm>
              <a:off x="5271515" y="5975603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271515" y="5975603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900933" y="612647"/>
            <a:ext cx="2914650" cy="4191853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143828">
              <a:spcBef>
                <a:spcPts val="248"/>
              </a:spcBef>
            </a:pPr>
            <a:r>
              <a:rPr sz="2100" spc="-8" dirty="0">
                <a:latin typeface="Calibri"/>
                <a:cs typeface="Calibri"/>
              </a:rPr>
              <a:t>Library</a:t>
            </a:r>
            <a:endParaRPr sz="2100">
              <a:latin typeface="Calibri"/>
              <a:cs typeface="Calibri"/>
            </a:endParaRPr>
          </a:p>
          <a:p>
            <a:pPr marL="402431" indent="-258604">
              <a:spcBef>
                <a:spcPts val="41"/>
              </a:spcBef>
              <a:buFont typeface="Wingdings"/>
              <a:buChar char=""/>
              <a:tabLst>
                <a:tab pos="402431" algn="l"/>
              </a:tabLst>
            </a:pP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endParaRPr sz="1500">
              <a:latin typeface="Calibri"/>
              <a:cs typeface="Calibri"/>
            </a:endParaRPr>
          </a:p>
          <a:p>
            <a:pPr marL="402431" indent="-258604">
              <a:spcBef>
                <a:spcPts val="4"/>
              </a:spcBef>
              <a:buFont typeface="Wingdings"/>
              <a:buChar char=""/>
              <a:tabLst>
                <a:tab pos="402431" algn="l"/>
              </a:tabLst>
            </a:pP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endParaRPr sz="1500">
              <a:latin typeface="Calibri"/>
              <a:cs typeface="Calibri"/>
            </a:endParaRPr>
          </a:p>
          <a:p>
            <a:pPr marL="402431" indent="-258604">
              <a:buFont typeface="Wingdings"/>
              <a:buChar char=""/>
              <a:tabLst>
                <a:tab pos="402431" algn="l"/>
              </a:tabLst>
            </a:pP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spcBef>
                <a:spcPts val="1523"/>
              </a:spcBef>
            </a:pPr>
            <a:endParaRPr sz="1500">
              <a:latin typeface="Calibri"/>
              <a:cs typeface="Calibri"/>
            </a:endParaRPr>
          </a:p>
          <a:p>
            <a:pPr marR="575310" algn="ctr"/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461"/>
              </a:spcBef>
            </a:pPr>
            <a:endParaRPr sz="1350">
              <a:latin typeface="Calibri"/>
              <a:cs typeface="Calibri"/>
            </a:endParaRPr>
          </a:p>
          <a:p>
            <a:pPr marL="1619250"/>
            <a:r>
              <a:rPr sz="1350" spc="-8" dirty="0">
                <a:latin typeface="Calibri"/>
                <a:cs typeface="Calibri"/>
              </a:rPr>
              <a:t>NMSLIB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518"/>
              </a:spcBef>
            </a:pPr>
            <a:endParaRPr sz="1350">
              <a:latin typeface="Calibri"/>
              <a:cs typeface="Calibri"/>
            </a:endParaRPr>
          </a:p>
          <a:p>
            <a:pPr marL="621983"/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574"/>
              </a:spcBef>
            </a:pPr>
            <a:endParaRPr sz="1350">
              <a:latin typeface="Calibri"/>
              <a:cs typeface="Calibri"/>
            </a:endParaRPr>
          </a:p>
          <a:p>
            <a:pPr marL="112871" algn="ctr"/>
            <a:r>
              <a:rPr sz="1350" spc="-8" dirty="0">
                <a:latin typeface="Calibri"/>
                <a:cs typeface="Calibri"/>
              </a:rPr>
              <a:t>ScaNN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001571" y="3088957"/>
            <a:ext cx="1091565" cy="520065"/>
            <a:chOff x="10668761" y="4118609"/>
            <a:chExt cx="1455420" cy="693420"/>
          </a:xfrm>
        </p:grpSpPr>
        <p:sp>
          <p:nvSpPr>
            <p:cNvPr id="57" name="object 57"/>
            <p:cNvSpPr/>
            <p:nvPr/>
          </p:nvSpPr>
          <p:spPr>
            <a:xfrm>
              <a:off x="10687811" y="413765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87811" y="413765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411432" y="3224688"/>
            <a:ext cx="27051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jina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0" name="Google Shape;138;g1501cc781cf_0_0">
            <a:extLst>
              <a:ext uri="{FF2B5EF4-FFF2-40B4-BE49-F238E27FC236}">
                <a16:creationId xmlns:a16="http://schemas.microsoft.com/office/drawing/2014/main" id="{B18A75B7-691F-2D1A-4524-4AEE05BE91F9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CD96A9-7D05-EF82-9FF0-A8C94608EBFD}"/>
              </a:ext>
            </a:extLst>
          </p:cNvPr>
          <p:cNvSpPr txBox="1"/>
          <p:nvPr/>
        </p:nvSpPr>
        <p:spPr>
          <a:xfrm>
            <a:off x="249619" y="45464"/>
            <a:ext cx="881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Approximate NNs: Algorithms, Libraries, Services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9"/>
            <a:ext cx="8682514" cy="4911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 dirty="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 dirty="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 dirty="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 dirty="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 dirty="0">
              <a:latin typeface="Calibri"/>
              <a:cs typeface="Calibri"/>
            </a:endParaRPr>
          </a:p>
          <a:p>
            <a:pPr>
              <a:spcBef>
                <a:spcPts val="1417"/>
              </a:spcBef>
            </a:pPr>
            <a:endParaRPr sz="1500" dirty="0">
              <a:latin typeface="Calibri"/>
              <a:cs typeface="Calibri"/>
            </a:endParaRPr>
          </a:p>
          <a:p>
            <a:pPr marL="6418898"/>
            <a:r>
              <a:rPr sz="1350" spc="-8" dirty="0">
                <a:latin typeface="Calibri"/>
                <a:cs typeface="Calibri"/>
              </a:rPr>
              <a:t>Pinecone</a:t>
            </a:r>
            <a:endParaRPr sz="1350" dirty="0">
              <a:latin typeface="Calibri"/>
              <a:cs typeface="Calibri"/>
            </a:endParaRPr>
          </a:p>
          <a:p>
            <a:pPr>
              <a:spcBef>
                <a:spcPts val="1346"/>
              </a:spcBef>
            </a:pPr>
            <a:endParaRPr sz="1350" dirty="0">
              <a:latin typeface="Calibri"/>
              <a:cs typeface="Calibri"/>
            </a:endParaRPr>
          </a:p>
          <a:p>
            <a:pPr marR="416719" algn="r"/>
            <a:r>
              <a:rPr sz="1350" spc="-8" dirty="0">
                <a:latin typeface="Calibri"/>
                <a:cs typeface="Calibri"/>
              </a:rPr>
              <a:t>Qdrant</a:t>
            </a:r>
            <a:endParaRPr sz="1350" dirty="0">
              <a:latin typeface="Calibri"/>
              <a:cs typeface="Calibri"/>
            </a:endParaRPr>
          </a:p>
          <a:p>
            <a:pPr marR="1981676" algn="r">
              <a:spcBef>
                <a:spcPts val="1013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 dirty="0">
              <a:latin typeface="Calibri"/>
              <a:cs typeface="Calibri"/>
            </a:endParaRPr>
          </a:p>
          <a:p>
            <a:pPr marL="4242435">
              <a:spcBef>
                <a:spcPts val="98"/>
              </a:spcBef>
              <a:tabLst>
                <a:tab pos="8142923" algn="l"/>
              </a:tabLst>
            </a:pPr>
            <a:r>
              <a:rPr sz="1350" spc="-8" dirty="0">
                <a:latin typeface="Calibri"/>
                <a:cs typeface="Calibri"/>
              </a:rPr>
              <a:t>NMSLIB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23" baseline="-9259" dirty="0">
                <a:latin typeface="Calibri"/>
                <a:cs typeface="Calibri"/>
              </a:rPr>
              <a:t>jina</a:t>
            </a:r>
            <a:endParaRPr sz="2025" baseline="-9259" dirty="0">
              <a:latin typeface="Calibri"/>
              <a:cs typeface="Calibri"/>
            </a:endParaRPr>
          </a:p>
          <a:p>
            <a:pPr>
              <a:spcBef>
                <a:spcPts val="1174"/>
              </a:spcBef>
            </a:pPr>
            <a:endParaRPr sz="1350" dirty="0">
              <a:latin typeface="Calibri"/>
              <a:cs typeface="Calibri"/>
            </a:endParaRPr>
          </a:p>
          <a:p>
            <a:pPr marL="6353175">
              <a:tabLst>
                <a:tab pos="7589044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 dirty="0">
              <a:latin typeface="Calibri"/>
              <a:cs typeface="Calibri"/>
            </a:endParaRPr>
          </a:p>
          <a:p>
            <a:pPr marL="34766" algn="ctr">
              <a:tabLst>
                <a:tab pos="3048953" algn="l"/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2025" spc="-11" baseline="26234" dirty="0">
                <a:latin typeface="Calibri"/>
                <a:cs typeface="Calibri"/>
              </a:rPr>
              <a:t>hnswlib</a:t>
            </a:r>
            <a:r>
              <a:rPr sz="2025" baseline="26234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 dirty="0">
              <a:latin typeface="Calibri"/>
              <a:cs typeface="Calibri"/>
            </a:endParaRPr>
          </a:p>
          <a:p>
            <a:pPr marL="164783">
              <a:spcBef>
                <a:spcPts val="443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 dirty="0">
              <a:latin typeface="Calibri"/>
              <a:cs typeface="Calibri"/>
            </a:endParaRPr>
          </a:p>
          <a:p>
            <a:pPr marL="3910965">
              <a:lnSpc>
                <a:spcPts val="1448"/>
              </a:lnSpc>
              <a:spcBef>
                <a:spcPts val="1178"/>
              </a:spcBef>
              <a:tabLst>
                <a:tab pos="6060757" algn="l"/>
              </a:tabLst>
            </a:pPr>
            <a:r>
              <a:rPr sz="1350" spc="-8" dirty="0">
                <a:latin typeface="Calibri"/>
                <a:cs typeface="Calibri"/>
              </a:rPr>
              <a:t>ScaNN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1543" dirty="0">
                <a:latin typeface="Calibri"/>
                <a:cs typeface="Calibri"/>
              </a:rPr>
              <a:t>Weaviate</a:t>
            </a:r>
            <a:endParaRPr sz="2025" baseline="1543" dirty="0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9" name="object 2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0" name="object 30"/>
          <p:cNvGrpSpPr/>
          <p:nvPr/>
        </p:nvGrpSpPr>
        <p:grpSpPr>
          <a:xfrm>
            <a:off x="412051" y="1891093"/>
            <a:ext cx="2156936" cy="771525"/>
            <a:chOff x="549401" y="2521457"/>
            <a:chExt cx="2875915" cy="1028700"/>
          </a:xfrm>
        </p:grpSpPr>
        <p:sp>
          <p:nvSpPr>
            <p:cNvPr id="31" name="object 31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45287" y="1947958"/>
            <a:ext cx="188690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8" algn="ctr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 </a:t>
            </a:r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 </a:t>
            </a:r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35" name="object 35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9" name="object 39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38035" y="2080260"/>
            <a:ext cx="862965" cy="307657"/>
          </a:xfrm>
          <a:custGeom>
            <a:avLst/>
            <a:gdLst/>
            <a:ahLst/>
            <a:cxnLst/>
            <a:rect l="l" t="t" r="r" b="b"/>
            <a:pathLst>
              <a:path w="1150620" h="410210">
                <a:moveTo>
                  <a:pt x="962679" y="273717"/>
                </a:moveTo>
                <a:lnTo>
                  <a:pt x="908569" y="327025"/>
                </a:lnTo>
                <a:lnTo>
                  <a:pt x="1150377" y="409702"/>
                </a:lnTo>
                <a:lnTo>
                  <a:pt x="1118650" y="312070"/>
                </a:lnTo>
                <a:lnTo>
                  <a:pt x="1016646" y="312070"/>
                </a:lnTo>
                <a:lnTo>
                  <a:pt x="1002315" y="309241"/>
                </a:lnTo>
                <a:lnTo>
                  <a:pt x="989722" y="300863"/>
                </a:lnTo>
                <a:lnTo>
                  <a:pt x="962679" y="273717"/>
                </a:lnTo>
                <a:close/>
              </a:path>
              <a:path w="1150620" h="410210">
                <a:moveTo>
                  <a:pt x="1016979" y="220222"/>
                </a:moveTo>
                <a:lnTo>
                  <a:pt x="962679" y="273717"/>
                </a:lnTo>
                <a:lnTo>
                  <a:pt x="989722" y="300863"/>
                </a:lnTo>
                <a:lnTo>
                  <a:pt x="1002315" y="309241"/>
                </a:lnTo>
                <a:lnTo>
                  <a:pt x="1016646" y="312070"/>
                </a:lnTo>
                <a:lnTo>
                  <a:pt x="1030978" y="309328"/>
                </a:lnTo>
                <a:lnTo>
                  <a:pt x="1043570" y="300990"/>
                </a:lnTo>
                <a:lnTo>
                  <a:pt x="1052002" y="288397"/>
                </a:lnTo>
                <a:lnTo>
                  <a:pt x="1054826" y="274066"/>
                </a:lnTo>
                <a:lnTo>
                  <a:pt x="1052054" y="259734"/>
                </a:lnTo>
                <a:lnTo>
                  <a:pt x="1043697" y="247142"/>
                </a:lnTo>
                <a:lnTo>
                  <a:pt x="1016979" y="220222"/>
                </a:lnTo>
                <a:close/>
              </a:path>
              <a:path w="1150620" h="410210">
                <a:moveTo>
                  <a:pt x="1071383" y="166624"/>
                </a:moveTo>
                <a:lnTo>
                  <a:pt x="1016979" y="220222"/>
                </a:lnTo>
                <a:lnTo>
                  <a:pt x="1043697" y="247142"/>
                </a:lnTo>
                <a:lnTo>
                  <a:pt x="1052054" y="259734"/>
                </a:lnTo>
                <a:lnTo>
                  <a:pt x="1043570" y="300990"/>
                </a:lnTo>
                <a:lnTo>
                  <a:pt x="1016646" y="312070"/>
                </a:lnTo>
                <a:lnTo>
                  <a:pt x="1118650" y="312070"/>
                </a:lnTo>
                <a:lnTo>
                  <a:pt x="1071383" y="166624"/>
                </a:lnTo>
                <a:close/>
              </a:path>
              <a:path w="1150620" h="410210">
                <a:moveTo>
                  <a:pt x="956321" y="267335"/>
                </a:moveTo>
                <a:lnTo>
                  <a:pt x="962679" y="273717"/>
                </a:lnTo>
                <a:lnTo>
                  <a:pt x="968513" y="267970"/>
                </a:lnTo>
                <a:lnTo>
                  <a:pt x="957083" y="267970"/>
                </a:lnTo>
                <a:lnTo>
                  <a:pt x="956321" y="267335"/>
                </a:lnTo>
                <a:close/>
              </a:path>
              <a:path w="1150620" h="410210">
                <a:moveTo>
                  <a:pt x="984111" y="252603"/>
                </a:moveTo>
                <a:lnTo>
                  <a:pt x="940954" y="252603"/>
                </a:lnTo>
                <a:lnTo>
                  <a:pt x="957083" y="267970"/>
                </a:lnTo>
                <a:lnTo>
                  <a:pt x="968513" y="267970"/>
                </a:lnTo>
                <a:lnTo>
                  <a:pt x="984111" y="252603"/>
                </a:lnTo>
                <a:close/>
              </a:path>
              <a:path w="1150620" h="410210">
                <a:moveTo>
                  <a:pt x="609611" y="0"/>
                </a:moveTo>
                <a:lnTo>
                  <a:pt x="545984" y="5080"/>
                </a:lnTo>
                <a:lnTo>
                  <a:pt x="478547" y="18669"/>
                </a:lnTo>
                <a:lnTo>
                  <a:pt x="405522" y="39750"/>
                </a:lnTo>
                <a:lnTo>
                  <a:pt x="366533" y="52959"/>
                </a:lnTo>
                <a:lnTo>
                  <a:pt x="303673" y="76247"/>
                </a:lnTo>
                <a:lnTo>
                  <a:pt x="259091" y="93725"/>
                </a:lnTo>
                <a:lnTo>
                  <a:pt x="187209" y="123062"/>
                </a:lnTo>
                <a:lnTo>
                  <a:pt x="23252" y="192532"/>
                </a:lnTo>
                <a:lnTo>
                  <a:pt x="0" y="227661"/>
                </a:lnTo>
                <a:lnTo>
                  <a:pt x="3059" y="242443"/>
                </a:lnTo>
                <a:lnTo>
                  <a:pt x="11626" y="254956"/>
                </a:lnTo>
                <a:lnTo>
                  <a:pt x="23872" y="262921"/>
                </a:lnTo>
                <a:lnTo>
                  <a:pt x="38189" y="265695"/>
                </a:lnTo>
                <a:lnTo>
                  <a:pt x="52970" y="262636"/>
                </a:lnTo>
                <a:lnTo>
                  <a:pt x="216546" y="193421"/>
                </a:lnTo>
                <a:lnTo>
                  <a:pt x="264806" y="173609"/>
                </a:lnTo>
                <a:lnTo>
                  <a:pt x="287539" y="164337"/>
                </a:lnTo>
                <a:lnTo>
                  <a:pt x="309764" y="155702"/>
                </a:lnTo>
                <a:lnTo>
                  <a:pt x="309637" y="155702"/>
                </a:lnTo>
                <a:lnTo>
                  <a:pt x="331030" y="147320"/>
                </a:lnTo>
                <a:lnTo>
                  <a:pt x="352055" y="139319"/>
                </a:lnTo>
                <a:lnTo>
                  <a:pt x="352269" y="139319"/>
                </a:lnTo>
                <a:lnTo>
                  <a:pt x="372035" y="131953"/>
                </a:lnTo>
                <a:lnTo>
                  <a:pt x="371867" y="131953"/>
                </a:lnTo>
                <a:lnTo>
                  <a:pt x="391933" y="124841"/>
                </a:lnTo>
                <a:lnTo>
                  <a:pt x="428776" y="112395"/>
                </a:lnTo>
                <a:lnTo>
                  <a:pt x="428509" y="112395"/>
                </a:lnTo>
                <a:lnTo>
                  <a:pt x="463470" y="101600"/>
                </a:lnTo>
                <a:lnTo>
                  <a:pt x="464704" y="101219"/>
                </a:lnTo>
                <a:lnTo>
                  <a:pt x="464858" y="101219"/>
                </a:lnTo>
                <a:lnTo>
                  <a:pt x="496174" y="92837"/>
                </a:lnTo>
                <a:lnTo>
                  <a:pt x="497597" y="92456"/>
                </a:lnTo>
                <a:lnTo>
                  <a:pt x="497762" y="92456"/>
                </a:lnTo>
                <a:lnTo>
                  <a:pt x="527024" y="85852"/>
                </a:lnTo>
                <a:lnTo>
                  <a:pt x="528712" y="85471"/>
                </a:lnTo>
                <a:lnTo>
                  <a:pt x="529096" y="85471"/>
                </a:lnTo>
                <a:lnTo>
                  <a:pt x="557922" y="80391"/>
                </a:lnTo>
                <a:lnTo>
                  <a:pt x="559080" y="80391"/>
                </a:lnTo>
                <a:lnTo>
                  <a:pt x="584503" y="77470"/>
                </a:lnTo>
                <a:lnTo>
                  <a:pt x="582941" y="77470"/>
                </a:lnTo>
                <a:lnTo>
                  <a:pt x="610696" y="76247"/>
                </a:lnTo>
                <a:lnTo>
                  <a:pt x="608976" y="76200"/>
                </a:lnTo>
                <a:lnTo>
                  <a:pt x="846279" y="76200"/>
                </a:lnTo>
                <a:lnTo>
                  <a:pt x="842910" y="73914"/>
                </a:lnTo>
                <a:lnTo>
                  <a:pt x="800365" y="48387"/>
                </a:lnTo>
                <a:lnTo>
                  <a:pt x="757693" y="28194"/>
                </a:lnTo>
                <a:lnTo>
                  <a:pt x="699908" y="9652"/>
                </a:lnTo>
                <a:lnTo>
                  <a:pt x="640218" y="762"/>
                </a:lnTo>
                <a:lnTo>
                  <a:pt x="609611" y="0"/>
                </a:lnTo>
                <a:close/>
              </a:path>
              <a:path w="1150620" h="410210">
                <a:moveTo>
                  <a:pt x="1007781" y="211074"/>
                </a:moveTo>
                <a:lnTo>
                  <a:pt x="895361" y="211074"/>
                </a:lnTo>
                <a:lnTo>
                  <a:pt x="910601" y="224536"/>
                </a:lnTo>
                <a:lnTo>
                  <a:pt x="925714" y="238379"/>
                </a:lnTo>
                <a:lnTo>
                  <a:pt x="941208" y="252857"/>
                </a:lnTo>
                <a:lnTo>
                  <a:pt x="940954" y="252603"/>
                </a:lnTo>
                <a:lnTo>
                  <a:pt x="984111" y="252603"/>
                </a:lnTo>
                <a:lnTo>
                  <a:pt x="1016979" y="220222"/>
                </a:lnTo>
                <a:lnTo>
                  <a:pt x="1010042" y="213233"/>
                </a:lnTo>
                <a:lnTo>
                  <a:pt x="1007781" y="211074"/>
                </a:lnTo>
                <a:close/>
              </a:path>
              <a:path w="1150620" h="410210">
                <a:moveTo>
                  <a:pt x="925333" y="238125"/>
                </a:moveTo>
                <a:lnTo>
                  <a:pt x="925607" y="238379"/>
                </a:lnTo>
                <a:lnTo>
                  <a:pt x="925333" y="238125"/>
                </a:lnTo>
                <a:close/>
              </a:path>
              <a:path w="1150620" h="410210">
                <a:moveTo>
                  <a:pt x="910093" y="224155"/>
                </a:moveTo>
                <a:lnTo>
                  <a:pt x="910512" y="224536"/>
                </a:lnTo>
                <a:lnTo>
                  <a:pt x="910093" y="224155"/>
                </a:lnTo>
                <a:close/>
              </a:path>
              <a:path w="1150620" h="410210">
                <a:moveTo>
                  <a:pt x="994609" y="198500"/>
                </a:moveTo>
                <a:lnTo>
                  <a:pt x="880883" y="198500"/>
                </a:lnTo>
                <a:lnTo>
                  <a:pt x="895742" y="211455"/>
                </a:lnTo>
                <a:lnTo>
                  <a:pt x="895361" y="211074"/>
                </a:lnTo>
                <a:lnTo>
                  <a:pt x="1007781" y="211074"/>
                </a:lnTo>
                <a:lnTo>
                  <a:pt x="994609" y="198500"/>
                </a:lnTo>
                <a:close/>
              </a:path>
              <a:path w="1150620" h="410210">
                <a:moveTo>
                  <a:pt x="969837" y="175514"/>
                </a:moveTo>
                <a:lnTo>
                  <a:pt x="853070" y="175514"/>
                </a:lnTo>
                <a:lnTo>
                  <a:pt x="867294" y="187071"/>
                </a:lnTo>
                <a:lnTo>
                  <a:pt x="881264" y="198882"/>
                </a:lnTo>
                <a:lnTo>
                  <a:pt x="880883" y="198500"/>
                </a:lnTo>
                <a:lnTo>
                  <a:pt x="994609" y="198500"/>
                </a:lnTo>
                <a:lnTo>
                  <a:pt x="993278" y="197231"/>
                </a:lnTo>
                <a:lnTo>
                  <a:pt x="977276" y="182245"/>
                </a:lnTo>
                <a:lnTo>
                  <a:pt x="969837" y="175514"/>
                </a:lnTo>
                <a:close/>
              </a:path>
              <a:path w="1150620" h="410210">
                <a:moveTo>
                  <a:pt x="216600" y="193421"/>
                </a:moveTo>
                <a:lnTo>
                  <a:pt x="216292" y="193548"/>
                </a:lnTo>
                <a:lnTo>
                  <a:pt x="216600" y="193421"/>
                </a:lnTo>
                <a:close/>
              </a:path>
              <a:path w="1150620" h="410210">
                <a:moveTo>
                  <a:pt x="866659" y="186562"/>
                </a:moveTo>
                <a:lnTo>
                  <a:pt x="867262" y="187071"/>
                </a:lnTo>
                <a:lnTo>
                  <a:pt x="866659" y="186562"/>
                </a:lnTo>
                <a:close/>
              </a:path>
              <a:path w="1150620" h="410210">
                <a:moveTo>
                  <a:pt x="926494" y="137287"/>
                </a:moveTo>
                <a:lnTo>
                  <a:pt x="800619" y="137287"/>
                </a:lnTo>
                <a:lnTo>
                  <a:pt x="801381" y="137795"/>
                </a:lnTo>
                <a:lnTo>
                  <a:pt x="814081" y="146431"/>
                </a:lnTo>
                <a:lnTo>
                  <a:pt x="826908" y="155575"/>
                </a:lnTo>
                <a:lnTo>
                  <a:pt x="839989" y="165481"/>
                </a:lnTo>
                <a:lnTo>
                  <a:pt x="853578" y="176022"/>
                </a:lnTo>
                <a:lnTo>
                  <a:pt x="853070" y="175514"/>
                </a:lnTo>
                <a:lnTo>
                  <a:pt x="969837" y="175514"/>
                </a:lnTo>
                <a:lnTo>
                  <a:pt x="961274" y="167767"/>
                </a:lnTo>
                <a:lnTo>
                  <a:pt x="945780" y="153924"/>
                </a:lnTo>
                <a:lnTo>
                  <a:pt x="930540" y="140716"/>
                </a:lnTo>
                <a:lnTo>
                  <a:pt x="926494" y="137287"/>
                </a:lnTo>
                <a:close/>
              </a:path>
              <a:path w="1150620" h="410210">
                <a:moveTo>
                  <a:pt x="264863" y="173609"/>
                </a:moveTo>
                <a:lnTo>
                  <a:pt x="264552" y="173736"/>
                </a:lnTo>
                <a:lnTo>
                  <a:pt x="264863" y="173609"/>
                </a:lnTo>
                <a:close/>
              </a:path>
              <a:path w="1150620" h="410210">
                <a:moveTo>
                  <a:pt x="839481" y="165100"/>
                </a:moveTo>
                <a:lnTo>
                  <a:pt x="839973" y="165481"/>
                </a:lnTo>
                <a:lnTo>
                  <a:pt x="839481" y="165100"/>
                </a:lnTo>
                <a:close/>
              </a:path>
              <a:path w="1150620" h="410210">
                <a:moveTo>
                  <a:pt x="287611" y="164337"/>
                </a:moveTo>
                <a:lnTo>
                  <a:pt x="287285" y="164465"/>
                </a:lnTo>
                <a:lnTo>
                  <a:pt x="287611" y="164337"/>
                </a:lnTo>
                <a:close/>
              </a:path>
              <a:path w="1150620" h="410210">
                <a:moveTo>
                  <a:pt x="826146" y="155067"/>
                </a:moveTo>
                <a:lnTo>
                  <a:pt x="826822" y="155575"/>
                </a:lnTo>
                <a:lnTo>
                  <a:pt x="826146" y="155067"/>
                </a:lnTo>
                <a:close/>
              </a:path>
              <a:path w="1150620" h="410210">
                <a:moveTo>
                  <a:pt x="331354" y="147193"/>
                </a:moveTo>
                <a:lnTo>
                  <a:pt x="330973" y="147320"/>
                </a:lnTo>
                <a:lnTo>
                  <a:pt x="331354" y="147193"/>
                </a:lnTo>
                <a:close/>
              </a:path>
              <a:path w="1150620" h="410210">
                <a:moveTo>
                  <a:pt x="813319" y="145923"/>
                </a:moveTo>
                <a:lnTo>
                  <a:pt x="814035" y="146431"/>
                </a:lnTo>
                <a:lnTo>
                  <a:pt x="813319" y="145923"/>
                </a:lnTo>
                <a:close/>
              </a:path>
              <a:path w="1150620" h="410210">
                <a:moveTo>
                  <a:pt x="352269" y="139319"/>
                </a:moveTo>
                <a:lnTo>
                  <a:pt x="352055" y="139319"/>
                </a:lnTo>
                <a:lnTo>
                  <a:pt x="352269" y="139319"/>
                </a:lnTo>
                <a:close/>
              </a:path>
              <a:path w="1150620" h="410210">
                <a:moveTo>
                  <a:pt x="801078" y="137598"/>
                </a:moveTo>
                <a:lnTo>
                  <a:pt x="801367" y="137795"/>
                </a:lnTo>
                <a:lnTo>
                  <a:pt x="801078" y="137598"/>
                </a:lnTo>
                <a:close/>
              </a:path>
              <a:path w="1150620" h="410210">
                <a:moveTo>
                  <a:pt x="916903" y="129159"/>
                </a:moveTo>
                <a:lnTo>
                  <a:pt x="788046" y="129159"/>
                </a:lnTo>
                <a:lnTo>
                  <a:pt x="801078" y="137598"/>
                </a:lnTo>
                <a:lnTo>
                  <a:pt x="800619" y="137287"/>
                </a:lnTo>
                <a:lnTo>
                  <a:pt x="926494" y="137287"/>
                </a:lnTo>
                <a:lnTo>
                  <a:pt x="916903" y="129159"/>
                </a:lnTo>
                <a:close/>
              </a:path>
              <a:path w="1150620" h="410210">
                <a:moveTo>
                  <a:pt x="372375" y="131825"/>
                </a:moveTo>
                <a:lnTo>
                  <a:pt x="371867" y="131953"/>
                </a:lnTo>
                <a:lnTo>
                  <a:pt x="372035" y="131953"/>
                </a:lnTo>
                <a:lnTo>
                  <a:pt x="372375" y="131825"/>
                </a:lnTo>
                <a:close/>
              </a:path>
              <a:path w="1150620" h="410210">
                <a:moveTo>
                  <a:pt x="907902" y="121920"/>
                </a:moveTo>
                <a:lnTo>
                  <a:pt x="775854" y="121920"/>
                </a:lnTo>
                <a:lnTo>
                  <a:pt x="788935" y="129794"/>
                </a:lnTo>
                <a:lnTo>
                  <a:pt x="788046" y="129159"/>
                </a:lnTo>
                <a:lnTo>
                  <a:pt x="916903" y="129159"/>
                </a:lnTo>
                <a:lnTo>
                  <a:pt x="915554" y="128016"/>
                </a:lnTo>
                <a:lnTo>
                  <a:pt x="907902" y="121920"/>
                </a:lnTo>
                <a:close/>
              </a:path>
              <a:path w="1150620" h="410210">
                <a:moveTo>
                  <a:pt x="392048" y="124841"/>
                </a:moveTo>
                <a:lnTo>
                  <a:pt x="391298" y="125095"/>
                </a:lnTo>
                <a:lnTo>
                  <a:pt x="392048" y="124841"/>
                </a:lnTo>
                <a:close/>
              </a:path>
              <a:path w="1150620" h="410210">
                <a:moveTo>
                  <a:pt x="891481" y="108966"/>
                </a:moveTo>
                <a:lnTo>
                  <a:pt x="751724" y="108966"/>
                </a:lnTo>
                <a:lnTo>
                  <a:pt x="752994" y="109600"/>
                </a:lnTo>
                <a:lnTo>
                  <a:pt x="764805" y="115697"/>
                </a:lnTo>
                <a:lnTo>
                  <a:pt x="776870" y="122555"/>
                </a:lnTo>
                <a:lnTo>
                  <a:pt x="775854" y="121920"/>
                </a:lnTo>
                <a:lnTo>
                  <a:pt x="907902" y="121920"/>
                </a:lnTo>
                <a:lnTo>
                  <a:pt x="900568" y="116078"/>
                </a:lnTo>
                <a:lnTo>
                  <a:pt x="891481" y="108966"/>
                </a:lnTo>
                <a:close/>
              </a:path>
              <a:path w="1150620" h="410210">
                <a:moveTo>
                  <a:pt x="763789" y="115189"/>
                </a:moveTo>
                <a:lnTo>
                  <a:pt x="764692" y="115697"/>
                </a:lnTo>
                <a:lnTo>
                  <a:pt x="763789" y="115189"/>
                </a:lnTo>
                <a:close/>
              </a:path>
              <a:path w="1150620" h="410210">
                <a:moveTo>
                  <a:pt x="429525" y="112141"/>
                </a:moveTo>
                <a:lnTo>
                  <a:pt x="428509" y="112395"/>
                </a:lnTo>
                <a:lnTo>
                  <a:pt x="428776" y="112395"/>
                </a:lnTo>
                <a:lnTo>
                  <a:pt x="429525" y="112141"/>
                </a:lnTo>
                <a:close/>
              </a:path>
              <a:path w="1150620" h="410210">
                <a:moveTo>
                  <a:pt x="752574" y="109403"/>
                </a:moveTo>
                <a:lnTo>
                  <a:pt x="752958" y="109600"/>
                </a:lnTo>
                <a:lnTo>
                  <a:pt x="752574" y="109403"/>
                </a:lnTo>
                <a:close/>
              </a:path>
              <a:path w="1150620" h="410210">
                <a:moveTo>
                  <a:pt x="884444" y="103505"/>
                </a:moveTo>
                <a:lnTo>
                  <a:pt x="740040" y="103505"/>
                </a:lnTo>
                <a:lnTo>
                  <a:pt x="741183" y="104012"/>
                </a:lnTo>
                <a:lnTo>
                  <a:pt x="752574" y="109403"/>
                </a:lnTo>
                <a:lnTo>
                  <a:pt x="751724" y="108966"/>
                </a:lnTo>
                <a:lnTo>
                  <a:pt x="891481" y="108966"/>
                </a:lnTo>
                <a:lnTo>
                  <a:pt x="885963" y="104648"/>
                </a:lnTo>
                <a:lnTo>
                  <a:pt x="884444" y="103505"/>
                </a:lnTo>
                <a:close/>
              </a:path>
              <a:path w="1150620" h="410210">
                <a:moveTo>
                  <a:pt x="740421" y="103684"/>
                </a:moveTo>
                <a:lnTo>
                  <a:pt x="741120" y="104012"/>
                </a:lnTo>
                <a:lnTo>
                  <a:pt x="740421" y="103684"/>
                </a:lnTo>
                <a:close/>
              </a:path>
              <a:path w="1150620" h="410210">
                <a:moveTo>
                  <a:pt x="877690" y="98425"/>
                </a:moveTo>
                <a:lnTo>
                  <a:pt x="728229" y="98425"/>
                </a:lnTo>
                <a:lnTo>
                  <a:pt x="740421" y="103684"/>
                </a:lnTo>
                <a:lnTo>
                  <a:pt x="740040" y="103505"/>
                </a:lnTo>
                <a:lnTo>
                  <a:pt x="884444" y="103505"/>
                </a:lnTo>
                <a:lnTo>
                  <a:pt x="877690" y="98425"/>
                </a:lnTo>
                <a:close/>
              </a:path>
              <a:path w="1150620" h="410210">
                <a:moveTo>
                  <a:pt x="464858" y="101219"/>
                </a:moveTo>
                <a:lnTo>
                  <a:pt x="464704" y="101219"/>
                </a:lnTo>
                <a:lnTo>
                  <a:pt x="463705" y="101527"/>
                </a:lnTo>
                <a:lnTo>
                  <a:pt x="464858" y="101219"/>
                </a:lnTo>
                <a:close/>
              </a:path>
              <a:path w="1150620" h="410210">
                <a:moveTo>
                  <a:pt x="871612" y="93853"/>
                </a:moveTo>
                <a:lnTo>
                  <a:pt x="716418" y="93853"/>
                </a:lnTo>
                <a:lnTo>
                  <a:pt x="717815" y="94361"/>
                </a:lnTo>
                <a:lnTo>
                  <a:pt x="729372" y="98933"/>
                </a:lnTo>
                <a:lnTo>
                  <a:pt x="728229" y="98425"/>
                </a:lnTo>
                <a:lnTo>
                  <a:pt x="877690" y="98425"/>
                </a:lnTo>
                <a:lnTo>
                  <a:pt x="871612" y="93853"/>
                </a:lnTo>
                <a:close/>
              </a:path>
              <a:path w="1150620" h="410210">
                <a:moveTo>
                  <a:pt x="717003" y="94082"/>
                </a:moveTo>
                <a:lnTo>
                  <a:pt x="717714" y="94361"/>
                </a:lnTo>
                <a:lnTo>
                  <a:pt x="717003" y="94082"/>
                </a:lnTo>
                <a:close/>
              </a:path>
              <a:path w="1150620" h="410210">
                <a:moveTo>
                  <a:pt x="716418" y="93853"/>
                </a:moveTo>
                <a:lnTo>
                  <a:pt x="717003" y="94082"/>
                </a:lnTo>
                <a:lnTo>
                  <a:pt x="717815" y="94361"/>
                </a:lnTo>
                <a:lnTo>
                  <a:pt x="716418" y="93853"/>
                </a:lnTo>
                <a:close/>
              </a:path>
              <a:path w="1150620" h="410210">
                <a:moveTo>
                  <a:pt x="706331" y="90420"/>
                </a:moveTo>
                <a:lnTo>
                  <a:pt x="717003" y="94082"/>
                </a:lnTo>
                <a:lnTo>
                  <a:pt x="716418" y="93853"/>
                </a:lnTo>
                <a:lnTo>
                  <a:pt x="871612" y="93853"/>
                </a:lnTo>
                <a:lnTo>
                  <a:pt x="867144" y="90678"/>
                </a:lnTo>
                <a:lnTo>
                  <a:pt x="707274" y="90678"/>
                </a:lnTo>
                <a:lnTo>
                  <a:pt x="706331" y="90420"/>
                </a:lnTo>
                <a:close/>
              </a:path>
              <a:path w="1150620" h="410210">
                <a:moveTo>
                  <a:pt x="497597" y="92456"/>
                </a:moveTo>
                <a:lnTo>
                  <a:pt x="496073" y="92837"/>
                </a:lnTo>
                <a:lnTo>
                  <a:pt x="496714" y="92692"/>
                </a:lnTo>
                <a:lnTo>
                  <a:pt x="497597" y="92456"/>
                </a:lnTo>
                <a:close/>
              </a:path>
              <a:path w="1150620" h="410210">
                <a:moveTo>
                  <a:pt x="496714" y="92692"/>
                </a:moveTo>
                <a:lnTo>
                  <a:pt x="496073" y="92837"/>
                </a:lnTo>
                <a:lnTo>
                  <a:pt x="496714" y="92692"/>
                </a:lnTo>
                <a:close/>
              </a:path>
              <a:path w="1150620" h="410210">
                <a:moveTo>
                  <a:pt x="497762" y="92456"/>
                </a:moveTo>
                <a:lnTo>
                  <a:pt x="497597" y="92456"/>
                </a:lnTo>
                <a:lnTo>
                  <a:pt x="496714" y="92692"/>
                </a:lnTo>
                <a:lnTo>
                  <a:pt x="497762" y="92456"/>
                </a:lnTo>
                <a:close/>
              </a:path>
              <a:path w="1150620" h="410210">
                <a:moveTo>
                  <a:pt x="704861" y="89916"/>
                </a:moveTo>
                <a:lnTo>
                  <a:pt x="706331" y="90420"/>
                </a:lnTo>
                <a:lnTo>
                  <a:pt x="707274" y="90678"/>
                </a:lnTo>
                <a:lnTo>
                  <a:pt x="704861" y="89916"/>
                </a:lnTo>
                <a:close/>
              </a:path>
              <a:path w="1150620" h="410210">
                <a:moveTo>
                  <a:pt x="866071" y="89916"/>
                </a:moveTo>
                <a:lnTo>
                  <a:pt x="704861" y="89916"/>
                </a:lnTo>
                <a:lnTo>
                  <a:pt x="707274" y="90678"/>
                </a:lnTo>
                <a:lnTo>
                  <a:pt x="867144" y="90678"/>
                </a:lnTo>
                <a:lnTo>
                  <a:pt x="866071" y="89916"/>
                </a:lnTo>
                <a:close/>
              </a:path>
              <a:path w="1150620" h="410210">
                <a:moveTo>
                  <a:pt x="682168" y="83819"/>
                </a:moveTo>
                <a:lnTo>
                  <a:pt x="706331" y="90420"/>
                </a:lnTo>
                <a:lnTo>
                  <a:pt x="704861" y="89916"/>
                </a:lnTo>
                <a:lnTo>
                  <a:pt x="866071" y="89916"/>
                </a:lnTo>
                <a:lnTo>
                  <a:pt x="858028" y="84200"/>
                </a:lnTo>
                <a:lnTo>
                  <a:pt x="684160" y="84200"/>
                </a:lnTo>
                <a:lnTo>
                  <a:pt x="682168" y="83819"/>
                </a:lnTo>
                <a:close/>
              </a:path>
              <a:path w="1150620" h="410210">
                <a:moveTo>
                  <a:pt x="528712" y="85471"/>
                </a:moveTo>
                <a:lnTo>
                  <a:pt x="526934" y="85852"/>
                </a:lnTo>
                <a:lnTo>
                  <a:pt x="527344" y="85779"/>
                </a:lnTo>
                <a:lnTo>
                  <a:pt x="528712" y="85471"/>
                </a:lnTo>
                <a:close/>
              </a:path>
              <a:path w="1150620" h="410210">
                <a:moveTo>
                  <a:pt x="527344" y="85779"/>
                </a:moveTo>
                <a:lnTo>
                  <a:pt x="526934" y="85852"/>
                </a:lnTo>
                <a:lnTo>
                  <a:pt x="527344" y="85779"/>
                </a:lnTo>
                <a:close/>
              </a:path>
              <a:path w="1150620" h="410210">
                <a:moveTo>
                  <a:pt x="529096" y="85471"/>
                </a:moveTo>
                <a:lnTo>
                  <a:pt x="528712" y="85471"/>
                </a:lnTo>
                <a:lnTo>
                  <a:pt x="527344" y="85779"/>
                </a:lnTo>
                <a:lnTo>
                  <a:pt x="529096" y="85471"/>
                </a:lnTo>
                <a:close/>
              </a:path>
              <a:path w="1150620" h="410210">
                <a:moveTo>
                  <a:pt x="681239" y="83566"/>
                </a:moveTo>
                <a:lnTo>
                  <a:pt x="682168" y="83819"/>
                </a:lnTo>
                <a:lnTo>
                  <a:pt x="684160" y="84200"/>
                </a:lnTo>
                <a:lnTo>
                  <a:pt x="681239" y="83566"/>
                </a:lnTo>
                <a:close/>
              </a:path>
              <a:path w="1150620" h="410210">
                <a:moveTo>
                  <a:pt x="857134" y="83566"/>
                </a:moveTo>
                <a:lnTo>
                  <a:pt x="681239" y="83566"/>
                </a:lnTo>
                <a:lnTo>
                  <a:pt x="684160" y="84200"/>
                </a:lnTo>
                <a:lnTo>
                  <a:pt x="858028" y="84200"/>
                </a:lnTo>
                <a:lnTo>
                  <a:pt x="857134" y="83566"/>
                </a:lnTo>
                <a:close/>
              </a:path>
              <a:path w="1150620" h="410210">
                <a:moveTo>
                  <a:pt x="659598" y="79499"/>
                </a:moveTo>
                <a:lnTo>
                  <a:pt x="682168" y="83819"/>
                </a:lnTo>
                <a:lnTo>
                  <a:pt x="681239" y="83566"/>
                </a:lnTo>
                <a:lnTo>
                  <a:pt x="857134" y="83566"/>
                </a:lnTo>
                <a:lnTo>
                  <a:pt x="851333" y="79629"/>
                </a:lnTo>
                <a:lnTo>
                  <a:pt x="660792" y="79629"/>
                </a:lnTo>
                <a:lnTo>
                  <a:pt x="659598" y="79499"/>
                </a:lnTo>
                <a:close/>
              </a:path>
              <a:path w="1150620" h="410210">
                <a:moveTo>
                  <a:pt x="559080" y="80391"/>
                </a:moveTo>
                <a:lnTo>
                  <a:pt x="557922" y="80391"/>
                </a:lnTo>
                <a:lnTo>
                  <a:pt x="555763" y="80772"/>
                </a:lnTo>
                <a:lnTo>
                  <a:pt x="559080" y="80391"/>
                </a:lnTo>
                <a:close/>
              </a:path>
              <a:path w="1150620" h="410210">
                <a:moveTo>
                  <a:pt x="657617" y="79121"/>
                </a:moveTo>
                <a:lnTo>
                  <a:pt x="659598" y="79499"/>
                </a:lnTo>
                <a:lnTo>
                  <a:pt x="660792" y="79629"/>
                </a:lnTo>
                <a:lnTo>
                  <a:pt x="657617" y="79121"/>
                </a:lnTo>
                <a:close/>
              </a:path>
              <a:path w="1150620" h="410210">
                <a:moveTo>
                  <a:pt x="850584" y="79121"/>
                </a:moveTo>
                <a:lnTo>
                  <a:pt x="657617" y="79121"/>
                </a:lnTo>
                <a:lnTo>
                  <a:pt x="660792" y="79629"/>
                </a:lnTo>
                <a:lnTo>
                  <a:pt x="851333" y="79629"/>
                </a:lnTo>
                <a:lnTo>
                  <a:pt x="850584" y="79121"/>
                </a:lnTo>
                <a:close/>
              </a:path>
              <a:path w="1150620" h="410210">
                <a:moveTo>
                  <a:pt x="635899" y="76940"/>
                </a:moveTo>
                <a:lnTo>
                  <a:pt x="659598" y="79499"/>
                </a:lnTo>
                <a:lnTo>
                  <a:pt x="657617" y="79121"/>
                </a:lnTo>
                <a:lnTo>
                  <a:pt x="850584" y="79121"/>
                </a:lnTo>
                <a:lnTo>
                  <a:pt x="847402" y="76962"/>
                </a:lnTo>
                <a:lnTo>
                  <a:pt x="636662" y="76962"/>
                </a:lnTo>
                <a:lnTo>
                  <a:pt x="635899" y="76940"/>
                </a:lnTo>
                <a:close/>
              </a:path>
              <a:path w="1150620" h="410210">
                <a:moveTo>
                  <a:pt x="585474" y="77358"/>
                </a:moveTo>
                <a:lnTo>
                  <a:pt x="582941" y="77470"/>
                </a:lnTo>
                <a:lnTo>
                  <a:pt x="584503" y="77470"/>
                </a:lnTo>
                <a:lnTo>
                  <a:pt x="585474" y="77358"/>
                </a:lnTo>
                <a:close/>
              </a:path>
              <a:path w="1150620" h="410210">
                <a:moveTo>
                  <a:pt x="633741" y="76708"/>
                </a:moveTo>
                <a:lnTo>
                  <a:pt x="635899" y="76940"/>
                </a:lnTo>
                <a:lnTo>
                  <a:pt x="636662" y="76962"/>
                </a:lnTo>
                <a:lnTo>
                  <a:pt x="633741" y="76708"/>
                </a:lnTo>
                <a:close/>
              </a:path>
              <a:path w="1150620" h="410210">
                <a:moveTo>
                  <a:pt x="847028" y="76708"/>
                </a:moveTo>
                <a:lnTo>
                  <a:pt x="633741" y="76708"/>
                </a:lnTo>
                <a:lnTo>
                  <a:pt x="636662" y="76962"/>
                </a:lnTo>
                <a:lnTo>
                  <a:pt x="847402" y="76962"/>
                </a:lnTo>
                <a:lnTo>
                  <a:pt x="847028" y="76708"/>
                </a:lnTo>
                <a:close/>
              </a:path>
              <a:path w="1150620" h="410210">
                <a:moveTo>
                  <a:pt x="846279" y="76200"/>
                </a:moveTo>
                <a:lnTo>
                  <a:pt x="611770" y="76200"/>
                </a:lnTo>
                <a:lnTo>
                  <a:pt x="610696" y="76247"/>
                </a:lnTo>
                <a:lnTo>
                  <a:pt x="635899" y="76940"/>
                </a:lnTo>
                <a:lnTo>
                  <a:pt x="633741" y="76708"/>
                </a:lnTo>
                <a:lnTo>
                  <a:pt x="847028" y="76708"/>
                </a:lnTo>
                <a:lnTo>
                  <a:pt x="846279" y="76200"/>
                </a:lnTo>
                <a:close/>
              </a:path>
              <a:path w="1150620" h="410210">
                <a:moveTo>
                  <a:pt x="611770" y="76200"/>
                </a:moveTo>
                <a:lnTo>
                  <a:pt x="608976" y="76200"/>
                </a:lnTo>
                <a:lnTo>
                  <a:pt x="610696" y="76247"/>
                </a:lnTo>
                <a:lnTo>
                  <a:pt x="61177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43" name="object 43"/>
          <p:cNvGrpSpPr/>
          <p:nvPr/>
        </p:nvGrpSpPr>
        <p:grpSpPr>
          <a:xfrm>
            <a:off x="2821483" y="2780728"/>
            <a:ext cx="6178391" cy="2275523"/>
            <a:chOff x="3761976" y="3707638"/>
            <a:chExt cx="8237855" cy="3034030"/>
          </a:xfrm>
        </p:grpSpPr>
        <p:sp>
          <p:nvSpPr>
            <p:cNvPr id="44" name="object 44"/>
            <p:cNvSpPr/>
            <p:nvPr/>
          </p:nvSpPr>
          <p:spPr>
            <a:xfrm>
              <a:off x="3761976" y="3707638"/>
              <a:ext cx="1186815" cy="708660"/>
            </a:xfrm>
            <a:custGeom>
              <a:avLst/>
              <a:gdLst/>
              <a:ahLst/>
              <a:cxnLst/>
              <a:rect l="l" t="t" r="r" b="b"/>
              <a:pathLst>
                <a:path w="1186814" h="708660">
                  <a:moveTo>
                    <a:pt x="62628" y="626744"/>
                  </a:moveTo>
                  <a:lnTo>
                    <a:pt x="29735" y="633476"/>
                  </a:lnTo>
                  <a:lnTo>
                    <a:pt x="15823" y="639357"/>
                  </a:lnTo>
                  <a:lnTo>
                    <a:pt x="5589" y="649763"/>
                  </a:lnTo>
                  <a:lnTo>
                    <a:pt x="0" y="663265"/>
                  </a:lnTo>
                  <a:lnTo>
                    <a:pt x="17" y="678434"/>
                  </a:lnTo>
                  <a:lnTo>
                    <a:pt x="5899" y="692346"/>
                  </a:lnTo>
                  <a:lnTo>
                    <a:pt x="16305" y="702579"/>
                  </a:lnTo>
                  <a:lnTo>
                    <a:pt x="29807" y="708169"/>
                  </a:lnTo>
                  <a:lnTo>
                    <a:pt x="44975" y="708151"/>
                  </a:lnTo>
                  <a:lnTo>
                    <a:pt x="141241" y="687959"/>
                  </a:lnTo>
                  <a:lnTo>
                    <a:pt x="201058" y="674497"/>
                  </a:lnTo>
                  <a:lnTo>
                    <a:pt x="284370" y="654050"/>
                  </a:lnTo>
                  <a:lnTo>
                    <a:pt x="336059" y="640080"/>
                  </a:lnTo>
                  <a:lnTo>
                    <a:pt x="382195" y="626872"/>
                  </a:lnTo>
                  <a:lnTo>
                    <a:pt x="62374" y="626872"/>
                  </a:lnTo>
                  <a:lnTo>
                    <a:pt x="62628" y="626744"/>
                  </a:lnTo>
                  <a:close/>
                </a:path>
                <a:path w="1186814" h="708660">
                  <a:moveTo>
                    <a:pt x="94378" y="620141"/>
                  </a:moveTo>
                  <a:lnTo>
                    <a:pt x="62374" y="626872"/>
                  </a:lnTo>
                  <a:lnTo>
                    <a:pt x="382195" y="626872"/>
                  </a:lnTo>
                  <a:lnTo>
                    <a:pt x="384827" y="626110"/>
                  </a:lnTo>
                  <a:lnTo>
                    <a:pt x="403686" y="620268"/>
                  </a:lnTo>
                  <a:lnTo>
                    <a:pt x="94124" y="620268"/>
                  </a:lnTo>
                  <a:lnTo>
                    <a:pt x="94378" y="620141"/>
                  </a:lnTo>
                  <a:close/>
                </a:path>
                <a:path w="1186814" h="708660">
                  <a:moveTo>
                    <a:pt x="125112" y="613537"/>
                  </a:moveTo>
                  <a:lnTo>
                    <a:pt x="94124" y="620268"/>
                  </a:lnTo>
                  <a:lnTo>
                    <a:pt x="403686" y="620268"/>
                  </a:lnTo>
                  <a:lnTo>
                    <a:pt x="408195" y="618870"/>
                  </a:lnTo>
                  <a:lnTo>
                    <a:pt x="424456" y="613663"/>
                  </a:lnTo>
                  <a:lnTo>
                    <a:pt x="124731" y="613663"/>
                  </a:lnTo>
                  <a:lnTo>
                    <a:pt x="125112" y="613537"/>
                  </a:lnTo>
                  <a:close/>
                </a:path>
                <a:path w="1186814" h="708660">
                  <a:moveTo>
                    <a:pt x="183913" y="600201"/>
                  </a:moveTo>
                  <a:lnTo>
                    <a:pt x="154703" y="606932"/>
                  </a:lnTo>
                  <a:lnTo>
                    <a:pt x="154830" y="606932"/>
                  </a:lnTo>
                  <a:lnTo>
                    <a:pt x="124731" y="613663"/>
                  </a:lnTo>
                  <a:lnTo>
                    <a:pt x="424456" y="613663"/>
                  </a:lnTo>
                  <a:lnTo>
                    <a:pt x="430801" y="611632"/>
                  </a:lnTo>
                  <a:lnTo>
                    <a:pt x="452899" y="604266"/>
                  </a:lnTo>
                  <a:lnTo>
                    <a:pt x="464177" y="600329"/>
                  </a:lnTo>
                  <a:lnTo>
                    <a:pt x="183532" y="600329"/>
                  </a:lnTo>
                  <a:lnTo>
                    <a:pt x="183913" y="600201"/>
                  </a:lnTo>
                  <a:close/>
                </a:path>
                <a:path w="1186814" h="708660">
                  <a:moveTo>
                    <a:pt x="265447" y="580136"/>
                  </a:moveTo>
                  <a:lnTo>
                    <a:pt x="238777" y="586867"/>
                  </a:lnTo>
                  <a:lnTo>
                    <a:pt x="239031" y="586867"/>
                  </a:lnTo>
                  <a:lnTo>
                    <a:pt x="211599" y="593598"/>
                  </a:lnTo>
                  <a:lnTo>
                    <a:pt x="211853" y="593598"/>
                  </a:lnTo>
                  <a:lnTo>
                    <a:pt x="183532" y="600329"/>
                  </a:lnTo>
                  <a:lnTo>
                    <a:pt x="464177" y="600329"/>
                  </a:lnTo>
                  <a:lnTo>
                    <a:pt x="474362" y="596773"/>
                  </a:lnTo>
                  <a:lnTo>
                    <a:pt x="515637" y="581660"/>
                  </a:lnTo>
                  <a:lnTo>
                    <a:pt x="519101" y="580263"/>
                  </a:lnTo>
                  <a:lnTo>
                    <a:pt x="265193" y="580263"/>
                  </a:lnTo>
                  <a:lnTo>
                    <a:pt x="265447" y="580136"/>
                  </a:lnTo>
                  <a:close/>
                </a:path>
                <a:path w="1186814" h="708660">
                  <a:moveTo>
                    <a:pt x="291101" y="573405"/>
                  </a:moveTo>
                  <a:lnTo>
                    <a:pt x="265193" y="580263"/>
                  </a:lnTo>
                  <a:lnTo>
                    <a:pt x="519101" y="580263"/>
                  </a:lnTo>
                  <a:lnTo>
                    <a:pt x="535477" y="573659"/>
                  </a:lnTo>
                  <a:lnTo>
                    <a:pt x="290593" y="573659"/>
                  </a:lnTo>
                  <a:lnTo>
                    <a:pt x="291101" y="573405"/>
                  </a:lnTo>
                  <a:close/>
                </a:path>
                <a:path w="1186814" h="708660">
                  <a:moveTo>
                    <a:pt x="339742" y="559816"/>
                  </a:moveTo>
                  <a:lnTo>
                    <a:pt x="315485" y="566674"/>
                  </a:lnTo>
                  <a:lnTo>
                    <a:pt x="315739" y="566674"/>
                  </a:lnTo>
                  <a:lnTo>
                    <a:pt x="290593" y="573659"/>
                  </a:lnTo>
                  <a:lnTo>
                    <a:pt x="535477" y="573659"/>
                  </a:lnTo>
                  <a:lnTo>
                    <a:pt x="554372" y="566038"/>
                  </a:lnTo>
                  <a:lnTo>
                    <a:pt x="568340" y="559943"/>
                  </a:lnTo>
                  <a:lnTo>
                    <a:pt x="339488" y="559943"/>
                  </a:lnTo>
                  <a:lnTo>
                    <a:pt x="339742" y="559816"/>
                  </a:lnTo>
                  <a:close/>
                </a:path>
                <a:path w="1186814" h="708660">
                  <a:moveTo>
                    <a:pt x="363110" y="552957"/>
                  </a:moveTo>
                  <a:lnTo>
                    <a:pt x="339488" y="559943"/>
                  </a:lnTo>
                  <a:lnTo>
                    <a:pt x="568340" y="559943"/>
                  </a:lnTo>
                  <a:lnTo>
                    <a:pt x="583763" y="553212"/>
                  </a:lnTo>
                  <a:lnTo>
                    <a:pt x="362602" y="553212"/>
                  </a:lnTo>
                  <a:lnTo>
                    <a:pt x="363110" y="552957"/>
                  </a:lnTo>
                  <a:close/>
                </a:path>
                <a:path w="1186814" h="708660">
                  <a:moveTo>
                    <a:pt x="614331" y="539114"/>
                  </a:moveTo>
                  <a:lnTo>
                    <a:pt x="407433" y="539114"/>
                  </a:lnTo>
                  <a:lnTo>
                    <a:pt x="385081" y="546226"/>
                  </a:lnTo>
                  <a:lnTo>
                    <a:pt x="362602" y="553212"/>
                  </a:lnTo>
                  <a:lnTo>
                    <a:pt x="583763" y="553212"/>
                  </a:lnTo>
                  <a:lnTo>
                    <a:pt x="591329" y="549910"/>
                  </a:lnTo>
                  <a:lnTo>
                    <a:pt x="614331" y="539114"/>
                  </a:lnTo>
                  <a:close/>
                </a:path>
                <a:path w="1186814" h="708660">
                  <a:moveTo>
                    <a:pt x="469028" y="517651"/>
                  </a:moveTo>
                  <a:lnTo>
                    <a:pt x="448708" y="525018"/>
                  </a:lnTo>
                  <a:lnTo>
                    <a:pt x="428007" y="532257"/>
                  </a:lnTo>
                  <a:lnTo>
                    <a:pt x="407390" y="539128"/>
                  </a:lnTo>
                  <a:lnTo>
                    <a:pt x="614331" y="539114"/>
                  </a:lnTo>
                  <a:lnTo>
                    <a:pt x="626508" y="533400"/>
                  </a:lnTo>
                  <a:lnTo>
                    <a:pt x="656585" y="517906"/>
                  </a:lnTo>
                  <a:lnTo>
                    <a:pt x="468647" y="517906"/>
                  </a:lnTo>
                  <a:lnTo>
                    <a:pt x="469028" y="517651"/>
                  </a:lnTo>
                  <a:close/>
                </a:path>
                <a:path w="1186814" h="708660">
                  <a:moveTo>
                    <a:pt x="428642" y="532003"/>
                  </a:moveTo>
                  <a:lnTo>
                    <a:pt x="427885" y="532257"/>
                  </a:lnTo>
                  <a:lnTo>
                    <a:pt x="428642" y="532003"/>
                  </a:lnTo>
                  <a:close/>
                </a:path>
                <a:path w="1186814" h="708660">
                  <a:moveTo>
                    <a:pt x="448962" y="524891"/>
                  </a:moveTo>
                  <a:lnTo>
                    <a:pt x="448601" y="525018"/>
                  </a:lnTo>
                  <a:lnTo>
                    <a:pt x="448962" y="524891"/>
                  </a:lnTo>
                  <a:close/>
                </a:path>
                <a:path w="1186814" h="708660">
                  <a:moveTo>
                    <a:pt x="696304" y="495554"/>
                  </a:moveTo>
                  <a:lnTo>
                    <a:pt x="525543" y="495554"/>
                  </a:lnTo>
                  <a:lnTo>
                    <a:pt x="487570" y="510794"/>
                  </a:lnTo>
                  <a:lnTo>
                    <a:pt x="468647" y="517906"/>
                  </a:lnTo>
                  <a:lnTo>
                    <a:pt x="656585" y="517906"/>
                  </a:lnTo>
                  <a:lnTo>
                    <a:pt x="660036" y="516128"/>
                  </a:lnTo>
                  <a:lnTo>
                    <a:pt x="691913" y="498220"/>
                  </a:lnTo>
                  <a:lnTo>
                    <a:pt x="696304" y="495554"/>
                  </a:lnTo>
                  <a:close/>
                </a:path>
                <a:path w="1186814" h="708660">
                  <a:moveTo>
                    <a:pt x="488459" y="510413"/>
                  </a:moveTo>
                  <a:lnTo>
                    <a:pt x="487452" y="510794"/>
                  </a:lnTo>
                  <a:lnTo>
                    <a:pt x="488459" y="510413"/>
                  </a:lnTo>
                  <a:close/>
                </a:path>
                <a:path w="1186814" h="708660">
                  <a:moveTo>
                    <a:pt x="721393" y="480313"/>
                  </a:moveTo>
                  <a:lnTo>
                    <a:pt x="560468" y="480313"/>
                  </a:lnTo>
                  <a:lnTo>
                    <a:pt x="524527" y="495935"/>
                  </a:lnTo>
                  <a:lnTo>
                    <a:pt x="525543" y="495554"/>
                  </a:lnTo>
                  <a:lnTo>
                    <a:pt x="696304" y="495554"/>
                  </a:lnTo>
                  <a:lnTo>
                    <a:pt x="721393" y="480313"/>
                  </a:lnTo>
                  <a:close/>
                </a:path>
                <a:path w="1186814" h="708660">
                  <a:moveTo>
                    <a:pt x="593361" y="464693"/>
                  </a:moveTo>
                  <a:lnTo>
                    <a:pt x="559611" y="480686"/>
                  </a:lnTo>
                  <a:lnTo>
                    <a:pt x="560468" y="480313"/>
                  </a:lnTo>
                  <a:lnTo>
                    <a:pt x="721393" y="480313"/>
                  </a:lnTo>
                  <a:lnTo>
                    <a:pt x="722647" y="479551"/>
                  </a:lnTo>
                  <a:lnTo>
                    <a:pt x="744501" y="465328"/>
                  </a:lnTo>
                  <a:lnTo>
                    <a:pt x="592218" y="465328"/>
                  </a:lnTo>
                  <a:lnTo>
                    <a:pt x="593361" y="464693"/>
                  </a:lnTo>
                  <a:close/>
                </a:path>
                <a:path w="1186814" h="708660">
                  <a:moveTo>
                    <a:pt x="768750" y="448691"/>
                  </a:moveTo>
                  <a:lnTo>
                    <a:pt x="624603" y="448691"/>
                  </a:lnTo>
                  <a:lnTo>
                    <a:pt x="592218" y="465328"/>
                  </a:lnTo>
                  <a:lnTo>
                    <a:pt x="744501" y="465328"/>
                  </a:lnTo>
                  <a:lnTo>
                    <a:pt x="752111" y="460375"/>
                  </a:lnTo>
                  <a:lnTo>
                    <a:pt x="768750" y="448691"/>
                  </a:lnTo>
                  <a:close/>
                </a:path>
                <a:path w="1186814" h="708660">
                  <a:moveTo>
                    <a:pt x="791727" y="432054"/>
                  </a:moveTo>
                  <a:lnTo>
                    <a:pt x="654194" y="432054"/>
                  </a:lnTo>
                  <a:lnTo>
                    <a:pt x="623333" y="449325"/>
                  </a:lnTo>
                  <a:lnTo>
                    <a:pt x="624603" y="448691"/>
                  </a:lnTo>
                  <a:lnTo>
                    <a:pt x="768750" y="448691"/>
                  </a:lnTo>
                  <a:lnTo>
                    <a:pt x="780686" y="440309"/>
                  </a:lnTo>
                  <a:lnTo>
                    <a:pt x="791727" y="432054"/>
                  </a:lnTo>
                  <a:close/>
                </a:path>
                <a:path w="1186814" h="708660">
                  <a:moveTo>
                    <a:pt x="814384" y="414781"/>
                  </a:moveTo>
                  <a:lnTo>
                    <a:pt x="682642" y="414781"/>
                  </a:lnTo>
                  <a:lnTo>
                    <a:pt x="653051" y="432688"/>
                  </a:lnTo>
                  <a:lnTo>
                    <a:pt x="654194" y="432054"/>
                  </a:lnTo>
                  <a:lnTo>
                    <a:pt x="791727" y="432054"/>
                  </a:lnTo>
                  <a:lnTo>
                    <a:pt x="808372" y="419607"/>
                  </a:lnTo>
                  <a:lnTo>
                    <a:pt x="814384" y="414781"/>
                  </a:lnTo>
                  <a:close/>
                </a:path>
                <a:path w="1186814" h="708660">
                  <a:moveTo>
                    <a:pt x="709947" y="396875"/>
                  </a:moveTo>
                  <a:lnTo>
                    <a:pt x="681499" y="415417"/>
                  </a:lnTo>
                  <a:lnTo>
                    <a:pt x="682642" y="414781"/>
                  </a:lnTo>
                  <a:lnTo>
                    <a:pt x="814384" y="414781"/>
                  </a:lnTo>
                  <a:lnTo>
                    <a:pt x="835725" y="397637"/>
                  </a:lnTo>
                  <a:lnTo>
                    <a:pt x="708931" y="397637"/>
                  </a:lnTo>
                  <a:lnTo>
                    <a:pt x="709947" y="396875"/>
                  </a:lnTo>
                  <a:close/>
                </a:path>
                <a:path w="1186814" h="708660">
                  <a:moveTo>
                    <a:pt x="858648" y="378332"/>
                  </a:moveTo>
                  <a:lnTo>
                    <a:pt x="736363" y="378332"/>
                  </a:lnTo>
                  <a:lnTo>
                    <a:pt x="708931" y="397637"/>
                  </a:lnTo>
                  <a:lnTo>
                    <a:pt x="835725" y="397637"/>
                  </a:lnTo>
                  <a:lnTo>
                    <a:pt x="858648" y="378332"/>
                  </a:lnTo>
                  <a:close/>
                </a:path>
                <a:path w="1186814" h="708660">
                  <a:moveTo>
                    <a:pt x="880785" y="358901"/>
                  </a:moveTo>
                  <a:lnTo>
                    <a:pt x="762271" y="358901"/>
                  </a:lnTo>
                  <a:lnTo>
                    <a:pt x="735683" y="378811"/>
                  </a:lnTo>
                  <a:lnTo>
                    <a:pt x="736363" y="378332"/>
                  </a:lnTo>
                  <a:lnTo>
                    <a:pt x="858648" y="378332"/>
                  </a:lnTo>
                  <a:lnTo>
                    <a:pt x="861966" y="375538"/>
                  </a:lnTo>
                  <a:lnTo>
                    <a:pt x="880785" y="358901"/>
                  </a:lnTo>
                  <a:close/>
                </a:path>
                <a:path w="1186814" h="708660">
                  <a:moveTo>
                    <a:pt x="787417" y="338709"/>
                  </a:moveTo>
                  <a:lnTo>
                    <a:pt x="761278" y="359645"/>
                  </a:lnTo>
                  <a:lnTo>
                    <a:pt x="762271" y="358901"/>
                  </a:lnTo>
                  <a:lnTo>
                    <a:pt x="880785" y="358901"/>
                  </a:lnTo>
                  <a:lnTo>
                    <a:pt x="888255" y="352298"/>
                  </a:lnTo>
                  <a:lnTo>
                    <a:pt x="902300" y="339344"/>
                  </a:lnTo>
                  <a:lnTo>
                    <a:pt x="786782" y="339344"/>
                  </a:lnTo>
                  <a:lnTo>
                    <a:pt x="787417" y="338709"/>
                  </a:lnTo>
                  <a:close/>
                </a:path>
                <a:path w="1186814" h="708660">
                  <a:moveTo>
                    <a:pt x="925493" y="317626"/>
                  </a:moveTo>
                  <a:lnTo>
                    <a:pt x="812563" y="317626"/>
                  </a:lnTo>
                  <a:lnTo>
                    <a:pt x="786782" y="339344"/>
                  </a:lnTo>
                  <a:lnTo>
                    <a:pt x="902300" y="339344"/>
                  </a:lnTo>
                  <a:lnTo>
                    <a:pt x="914417" y="328168"/>
                  </a:lnTo>
                  <a:lnTo>
                    <a:pt x="925493" y="317626"/>
                  </a:lnTo>
                  <a:close/>
                </a:path>
                <a:path w="1186814" h="708660">
                  <a:moveTo>
                    <a:pt x="887874" y="248157"/>
                  </a:moveTo>
                  <a:lnTo>
                    <a:pt x="862093" y="272795"/>
                  </a:lnTo>
                  <a:lnTo>
                    <a:pt x="836947" y="295910"/>
                  </a:lnTo>
                  <a:lnTo>
                    <a:pt x="811801" y="318262"/>
                  </a:lnTo>
                  <a:lnTo>
                    <a:pt x="812563" y="317626"/>
                  </a:lnTo>
                  <a:lnTo>
                    <a:pt x="925493" y="317626"/>
                  </a:lnTo>
                  <a:lnTo>
                    <a:pt x="940706" y="303149"/>
                  </a:lnTo>
                  <a:lnTo>
                    <a:pt x="967376" y="277113"/>
                  </a:lnTo>
                  <a:lnTo>
                    <a:pt x="994427" y="249936"/>
                  </a:lnTo>
                  <a:lnTo>
                    <a:pt x="995793" y="248538"/>
                  </a:lnTo>
                  <a:lnTo>
                    <a:pt x="887620" y="248538"/>
                  </a:lnTo>
                  <a:lnTo>
                    <a:pt x="887874" y="248157"/>
                  </a:lnTo>
                  <a:close/>
                </a:path>
                <a:path w="1186814" h="708660">
                  <a:moveTo>
                    <a:pt x="837328" y="295529"/>
                  </a:moveTo>
                  <a:lnTo>
                    <a:pt x="836901" y="295910"/>
                  </a:lnTo>
                  <a:lnTo>
                    <a:pt x="837328" y="295529"/>
                  </a:lnTo>
                  <a:close/>
                </a:path>
                <a:path w="1186814" h="708660">
                  <a:moveTo>
                    <a:pt x="862601" y="272288"/>
                  </a:moveTo>
                  <a:lnTo>
                    <a:pt x="862050" y="272795"/>
                  </a:lnTo>
                  <a:lnTo>
                    <a:pt x="862601" y="272288"/>
                  </a:lnTo>
                  <a:close/>
                </a:path>
                <a:path w="1186814" h="708660">
                  <a:moveTo>
                    <a:pt x="1020993" y="222757"/>
                  </a:moveTo>
                  <a:lnTo>
                    <a:pt x="913909" y="222757"/>
                  </a:lnTo>
                  <a:lnTo>
                    <a:pt x="887620" y="248538"/>
                  </a:lnTo>
                  <a:lnTo>
                    <a:pt x="995793" y="248538"/>
                  </a:lnTo>
                  <a:lnTo>
                    <a:pt x="1020993" y="222757"/>
                  </a:lnTo>
                  <a:close/>
                </a:path>
                <a:path w="1186814" h="708660">
                  <a:moveTo>
                    <a:pt x="1154593" y="97774"/>
                  </a:moveTo>
                  <a:lnTo>
                    <a:pt x="1052371" y="97774"/>
                  </a:lnTo>
                  <a:lnTo>
                    <a:pt x="1066726" y="100451"/>
                  </a:lnTo>
                  <a:lnTo>
                    <a:pt x="1079390" y="108712"/>
                  </a:lnTo>
                  <a:lnTo>
                    <a:pt x="1087917" y="121233"/>
                  </a:lnTo>
                  <a:lnTo>
                    <a:pt x="1090836" y="135540"/>
                  </a:lnTo>
                  <a:lnTo>
                    <a:pt x="1088159" y="149895"/>
                  </a:lnTo>
                  <a:lnTo>
                    <a:pt x="1079898" y="162560"/>
                  </a:lnTo>
                  <a:lnTo>
                    <a:pt x="1053246" y="189797"/>
                  </a:lnTo>
                  <a:lnTo>
                    <a:pt x="1107584" y="243205"/>
                  </a:lnTo>
                  <a:lnTo>
                    <a:pt x="1154593" y="97774"/>
                  </a:lnTo>
                  <a:close/>
                </a:path>
                <a:path w="1186814" h="708660">
                  <a:moveTo>
                    <a:pt x="1046966" y="196214"/>
                  </a:moveTo>
                  <a:lnTo>
                    <a:pt x="940325" y="196214"/>
                  </a:lnTo>
                  <a:lnTo>
                    <a:pt x="913834" y="222831"/>
                  </a:lnTo>
                  <a:lnTo>
                    <a:pt x="1020993" y="222757"/>
                  </a:lnTo>
                  <a:lnTo>
                    <a:pt x="1046966" y="196214"/>
                  </a:lnTo>
                  <a:close/>
                </a:path>
                <a:path w="1186814" h="708660">
                  <a:moveTo>
                    <a:pt x="998932" y="136414"/>
                  </a:moveTo>
                  <a:lnTo>
                    <a:pt x="940071" y="196469"/>
                  </a:lnTo>
                  <a:lnTo>
                    <a:pt x="940325" y="196214"/>
                  </a:lnTo>
                  <a:lnTo>
                    <a:pt x="1046966" y="196214"/>
                  </a:lnTo>
                  <a:lnTo>
                    <a:pt x="1053246" y="189797"/>
                  </a:lnTo>
                  <a:lnTo>
                    <a:pt x="998932" y="136414"/>
                  </a:lnTo>
                  <a:close/>
                </a:path>
                <a:path w="1186814" h="708660">
                  <a:moveTo>
                    <a:pt x="1052371" y="97774"/>
                  </a:moveTo>
                  <a:lnTo>
                    <a:pt x="1038064" y="100693"/>
                  </a:lnTo>
                  <a:lnTo>
                    <a:pt x="1025542" y="109219"/>
                  </a:lnTo>
                  <a:lnTo>
                    <a:pt x="998932" y="136414"/>
                  </a:lnTo>
                  <a:lnTo>
                    <a:pt x="1053246" y="189797"/>
                  </a:lnTo>
                  <a:lnTo>
                    <a:pt x="1079898" y="162560"/>
                  </a:lnTo>
                  <a:lnTo>
                    <a:pt x="1088159" y="149895"/>
                  </a:lnTo>
                  <a:lnTo>
                    <a:pt x="1090836" y="135540"/>
                  </a:lnTo>
                  <a:lnTo>
                    <a:pt x="1087917" y="121233"/>
                  </a:lnTo>
                  <a:lnTo>
                    <a:pt x="1079390" y="108712"/>
                  </a:lnTo>
                  <a:lnTo>
                    <a:pt x="1066726" y="100451"/>
                  </a:lnTo>
                  <a:lnTo>
                    <a:pt x="1052371" y="97774"/>
                  </a:lnTo>
                  <a:close/>
                </a:path>
                <a:path w="1186814" h="708660">
                  <a:moveTo>
                    <a:pt x="1186197" y="0"/>
                  </a:moveTo>
                  <a:lnTo>
                    <a:pt x="944516" y="82931"/>
                  </a:lnTo>
                  <a:lnTo>
                    <a:pt x="998932" y="136414"/>
                  </a:lnTo>
                  <a:lnTo>
                    <a:pt x="1025542" y="109219"/>
                  </a:lnTo>
                  <a:lnTo>
                    <a:pt x="1038064" y="100693"/>
                  </a:lnTo>
                  <a:lnTo>
                    <a:pt x="1052371" y="97774"/>
                  </a:lnTo>
                  <a:lnTo>
                    <a:pt x="1154593" y="97774"/>
                  </a:lnTo>
                  <a:lnTo>
                    <a:pt x="11861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14036" y="3814572"/>
              <a:ext cx="6866255" cy="2908300"/>
            </a:xfrm>
            <a:custGeom>
              <a:avLst/>
              <a:gdLst/>
              <a:ahLst/>
              <a:cxnLst/>
              <a:rect l="l" t="t" r="r" b="b"/>
              <a:pathLst>
                <a:path w="6866255" h="2908300">
                  <a:moveTo>
                    <a:pt x="0" y="138937"/>
                  </a:moveTo>
                  <a:lnTo>
                    <a:pt x="639063" y="1211579"/>
                  </a:lnTo>
                  <a:lnTo>
                    <a:pt x="639063" y="2423147"/>
                  </a:lnTo>
                  <a:lnTo>
                    <a:pt x="641283" y="2469822"/>
                  </a:lnTo>
                  <a:lnTo>
                    <a:pt x="647805" y="2515241"/>
                  </a:lnTo>
                  <a:lnTo>
                    <a:pt x="658426" y="2559203"/>
                  </a:lnTo>
                  <a:lnTo>
                    <a:pt x="672943" y="2601502"/>
                  </a:lnTo>
                  <a:lnTo>
                    <a:pt x="691153" y="2641937"/>
                  </a:lnTo>
                  <a:lnTo>
                    <a:pt x="712853" y="2680305"/>
                  </a:lnTo>
                  <a:lnTo>
                    <a:pt x="737839" y="2716401"/>
                  </a:lnTo>
                  <a:lnTo>
                    <a:pt x="765907" y="2750024"/>
                  </a:lnTo>
                  <a:lnTo>
                    <a:pt x="796855" y="2780969"/>
                  </a:lnTo>
                  <a:lnTo>
                    <a:pt x="830479" y="2809035"/>
                  </a:lnTo>
                  <a:lnTo>
                    <a:pt x="866575" y="2834017"/>
                  </a:lnTo>
                  <a:lnTo>
                    <a:pt x="904941" y="2855713"/>
                  </a:lnTo>
                  <a:lnTo>
                    <a:pt x="945373" y="2873920"/>
                  </a:lnTo>
                  <a:lnTo>
                    <a:pt x="987668" y="2888434"/>
                  </a:lnTo>
                  <a:lnTo>
                    <a:pt x="1031622" y="2899053"/>
                  </a:lnTo>
                  <a:lnTo>
                    <a:pt x="1077032" y="2905573"/>
                  </a:lnTo>
                  <a:lnTo>
                    <a:pt x="1123696" y="2907791"/>
                  </a:lnTo>
                  <a:lnTo>
                    <a:pt x="6381495" y="2907791"/>
                  </a:lnTo>
                  <a:lnTo>
                    <a:pt x="6428159" y="2905573"/>
                  </a:lnTo>
                  <a:lnTo>
                    <a:pt x="6473569" y="2899053"/>
                  </a:lnTo>
                  <a:lnTo>
                    <a:pt x="6517523" y="2888434"/>
                  </a:lnTo>
                  <a:lnTo>
                    <a:pt x="6559818" y="2873920"/>
                  </a:lnTo>
                  <a:lnTo>
                    <a:pt x="6600250" y="2855713"/>
                  </a:lnTo>
                  <a:lnTo>
                    <a:pt x="6638616" y="2834017"/>
                  </a:lnTo>
                  <a:lnTo>
                    <a:pt x="6674712" y="2809035"/>
                  </a:lnTo>
                  <a:lnTo>
                    <a:pt x="6708336" y="2780969"/>
                  </a:lnTo>
                  <a:lnTo>
                    <a:pt x="6739284" y="2750024"/>
                  </a:lnTo>
                  <a:lnTo>
                    <a:pt x="6767352" y="2716401"/>
                  </a:lnTo>
                  <a:lnTo>
                    <a:pt x="6792338" y="2680305"/>
                  </a:lnTo>
                  <a:lnTo>
                    <a:pt x="6814038" y="2641937"/>
                  </a:lnTo>
                  <a:lnTo>
                    <a:pt x="6832248" y="2601502"/>
                  </a:lnTo>
                  <a:lnTo>
                    <a:pt x="6846765" y="2559203"/>
                  </a:lnTo>
                  <a:lnTo>
                    <a:pt x="6857386" y="2515241"/>
                  </a:lnTo>
                  <a:lnTo>
                    <a:pt x="6863908" y="2469822"/>
                  </a:lnTo>
                  <a:lnTo>
                    <a:pt x="6866128" y="2423147"/>
                  </a:lnTo>
                  <a:lnTo>
                    <a:pt x="6866128" y="484631"/>
                  </a:lnTo>
                  <a:lnTo>
                    <a:pt x="639063" y="484631"/>
                  </a:lnTo>
                  <a:lnTo>
                    <a:pt x="0" y="138937"/>
                  </a:lnTo>
                  <a:close/>
                </a:path>
                <a:path w="6866255" h="2908300">
                  <a:moveTo>
                    <a:pt x="6381495" y="0"/>
                  </a:moveTo>
                  <a:lnTo>
                    <a:pt x="1123696" y="0"/>
                  </a:lnTo>
                  <a:lnTo>
                    <a:pt x="1077032" y="2219"/>
                  </a:lnTo>
                  <a:lnTo>
                    <a:pt x="1031622" y="8741"/>
                  </a:lnTo>
                  <a:lnTo>
                    <a:pt x="987668" y="19362"/>
                  </a:lnTo>
                  <a:lnTo>
                    <a:pt x="945373" y="33879"/>
                  </a:lnTo>
                  <a:lnTo>
                    <a:pt x="904941" y="52089"/>
                  </a:lnTo>
                  <a:lnTo>
                    <a:pt x="866575" y="73789"/>
                  </a:lnTo>
                  <a:lnTo>
                    <a:pt x="830479" y="98775"/>
                  </a:lnTo>
                  <a:lnTo>
                    <a:pt x="796855" y="126843"/>
                  </a:lnTo>
                  <a:lnTo>
                    <a:pt x="765907" y="157791"/>
                  </a:lnTo>
                  <a:lnTo>
                    <a:pt x="737839" y="191415"/>
                  </a:lnTo>
                  <a:lnTo>
                    <a:pt x="712853" y="227511"/>
                  </a:lnTo>
                  <a:lnTo>
                    <a:pt x="691153" y="265877"/>
                  </a:lnTo>
                  <a:lnTo>
                    <a:pt x="672943" y="306309"/>
                  </a:lnTo>
                  <a:lnTo>
                    <a:pt x="658426" y="348604"/>
                  </a:lnTo>
                  <a:lnTo>
                    <a:pt x="647805" y="392558"/>
                  </a:lnTo>
                  <a:lnTo>
                    <a:pt x="641283" y="437968"/>
                  </a:lnTo>
                  <a:lnTo>
                    <a:pt x="639063" y="484631"/>
                  </a:lnTo>
                  <a:lnTo>
                    <a:pt x="6866128" y="484631"/>
                  </a:lnTo>
                  <a:lnTo>
                    <a:pt x="6863908" y="437968"/>
                  </a:lnTo>
                  <a:lnTo>
                    <a:pt x="6857386" y="392558"/>
                  </a:lnTo>
                  <a:lnTo>
                    <a:pt x="6846765" y="348604"/>
                  </a:lnTo>
                  <a:lnTo>
                    <a:pt x="6832248" y="306309"/>
                  </a:lnTo>
                  <a:lnTo>
                    <a:pt x="6814038" y="265877"/>
                  </a:lnTo>
                  <a:lnTo>
                    <a:pt x="6792338" y="227511"/>
                  </a:lnTo>
                  <a:lnTo>
                    <a:pt x="6767352" y="191415"/>
                  </a:lnTo>
                  <a:lnTo>
                    <a:pt x="6739284" y="157791"/>
                  </a:lnTo>
                  <a:lnTo>
                    <a:pt x="6708336" y="126843"/>
                  </a:lnTo>
                  <a:lnTo>
                    <a:pt x="6674712" y="98775"/>
                  </a:lnTo>
                  <a:lnTo>
                    <a:pt x="6638616" y="73789"/>
                  </a:lnTo>
                  <a:lnTo>
                    <a:pt x="6600250" y="52089"/>
                  </a:lnTo>
                  <a:lnTo>
                    <a:pt x="6559818" y="33879"/>
                  </a:lnTo>
                  <a:lnTo>
                    <a:pt x="6517523" y="19362"/>
                  </a:lnTo>
                  <a:lnTo>
                    <a:pt x="6473569" y="8741"/>
                  </a:lnTo>
                  <a:lnTo>
                    <a:pt x="6428159" y="2219"/>
                  </a:lnTo>
                  <a:lnTo>
                    <a:pt x="638149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114036" y="3814572"/>
              <a:ext cx="6866255" cy="2908300"/>
            </a:xfrm>
            <a:custGeom>
              <a:avLst/>
              <a:gdLst/>
              <a:ahLst/>
              <a:cxnLst/>
              <a:rect l="l" t="t" r="r" b="b"/>
              <a:pathLst>
                <a:path w="6866255" h="2908300">
                  <a:moveTo>
                    <a:pt x="639063" y="484631"/>
                  </a:moveTo>
                  <a:lnTo>
                    <a:pt x="641283" y="437968"/>
                  </a:lnTo>
                  <a:lnTo>
                    <a:pt x="647805" y="392558"/>
                  </a:lnTo>
                  <a:lnTo>
                    <a:pt x="658426" y="348604"/>
                  </a:lnTo>
                  <a:lnTo>
                    <a:pt x="672943" y="306309"/>
                  </a:lnTo>
                  <a:lnTo>
                    <a:pt x="691153" y="265877"/>
                  </a:lnTo>
                  <a:lnTo>
                    <a:pt x="712853" y="227511"/>
                  </a:lnTo>
                  <a:lnTo>
                    <a:pt x="737839" y="191415"/>
                  </a:lnTo>
                  <a:lnTo>
                    <a:pt x="765907" y="157791"/>
                  </a:lnTo>
                  <a:lnTo>
                    <a:pt x="796855" y="126843"/>
                  </a:lnTo>
                  <a:lnTo>
                    <a:pt x="830479" y="98775"/>
                  </a:lnTo>
                  <a:lnTo>
                    <a:pt x="866575" y="73789"/>
                  </a:lnTo>
                  <a:lnTo>
                    <a:pt x="904941" y="52089"/>
                  </a:lnTo>
                  <a:lnTo>
                    <a:pt x="945373" y="33879"/>
                  </a:lnTo>
                  <a:lnTo>
                    <a:pt x="987668" y="19362"/>
                  </a:lnTo>
                  <a:lnTo>
                    <a:pt x="1031622" y="8741"/>
                  </a:lnTo>
                  <a:lnTo>
                    <a:pt x="1077032" y="2219"/>
                  </a:lnTo>
                  <a:lnTo>
                    <a:pt x="1123696" y="0"/>
                  </a:lnTo>
                  <a:lnTo>
                    <a:pt x="1676908" y="0"/>
                  </a:lnTo>
                  <a:lnTo>
                    <a:pt x="3233673" y="0"/>
                  </a:lnTo>
                  <a:lnTo>
                    <a:pt x="6381495" y="0"/>
                  </a:lnTo>
                  <a:lnTo>
                    <a:pt x="6428159" y="2219"/>
                  </a:lnTo>
                  <a:lnTo>
                    <a:pt x="6473569" y="8741"/>
                  </a:lnTo>
                  <a:lnTo>
                    <a:pt x="6517523" y="19362"/>
                  </a:lnTo>
                  <a:lnTo>
                    <a:pt x="6559818" y="33879"/>
                  </a:lnTo>
                  <a:lnTo>
                    <a:pt x="6600250" y="52089"/>
                  </a:lnTo>
                  <a:lnTo>
                    <a:pt x="6638616" y="73789"/>
                  </a:lnTo>
                  <a:lnTo>
                    <a:pt x="6674712" y="98775"/>
                  </a:lnTo>
                  <a:lnTo>
                    <a:pt x="6708336" y="126843"/>
                  </a:lnTo>
                  <a:lnTo>
                    <a:pt x="6739284" y="157791"/>
                  </a:lnTo>
                  <a:lnTo>
                    <a:pt x="6767352" y="191415"/>
                  </a:lnTo>
                  <a:lnTo>
                    <a:pt x="6792338" y="227511"/>
                  </a:lnTo>
                  <a:lnTo>
                    <a:pt x="6814038" y="265877"/>
                  </a:lnTo>
                  <a:lnTo>
                    <a:pt x="6832248" y="306309"/>
                  </a:lnTo>
                  <a:lnTo>
                    <a:pt x="6846765" y="348604"/>
                  </a:lnTo>
                  <a:lnTo>
                    <a:pt x="6857386" y="392558"/>
                  </a:lnTo>
                  <a:lnTo>
                    <a:pt x="6863908" y="437968"/>
                  </a:lnTo>
                  <a:lnTo>
                    <a:pt x="6866128" y="484631"/>
                  </a:lnTo>
                  <a:lnTo>
                    <a:pt x="6866128" y="1211579"/>
                  </a:lnTo>
                  <a:lnTo>
                    <a:pt x="6866128" y="2423147"/>
                  </a:lnTo>
                  <a:lnTo>
                    <a:pt x="6863908" y="2469822"/>
                  </a:lnTo>
                  <a:lnTo>
                    <a:pt x="6857386" y="2515241"/>
                  </a:lnTo>
                  <a:lnTo>
                    <a:pt x="6846765" y="2559203"/>
                  </a:lnTo>
                  <a:lnTo>
                    <a:pt x="6832248" y="2601502"/>
                  </a:lnTo>
                  <a:lnTo>
                    <a:pt x="6814038" y="2641937"/>
                  </a:lnTo>
                  <a:lnTo>
                    <a:pt x="6792338" y="2680305"/>
                  </a:lnTo>
                  <a:lnTo>
                    <a:pt x="6767352" y="2716401"/>
                  </a:lnTo>
                  <a:lnTo>
                    <a:pt x="6739284" y="2750024"/>
                  </a:lnTo>
                  <a:lnTo>
                    <a:pt x="6708336" y="2780969"/>
                  </a:lnTo>
                  <a:lnTo>
                    <a:pt x="6674712" y="2809035"/>
                  </a:lnTo>
                  <a:lnTo>
                    <a:pt x="6638616" y="2834017"/>
                  </a:lnTo>
                  <a:lnTo>
                    <a:pt x="6600250" y="2855713"/>
                  </a:lnTo>
                  <a:lnTo>
                    <a:pt x="6559818" y="2873920"/>
                  </a:lnTo>
                  <a:lnTo>
                    <a:pt x="6517523" y="2888434"/>
                  </a:lnTo>
                  <a:lnTo>
                    <a:pt x="6473569" y="2899053"/>
                  </a:lnTo>
                  <a:lnTo>
                    <a:pt x="6428159" y="2905573"/>
                  </a:lnTo>
                  <a:lnTo>
                    <a:pt x="6381495" y="2907791"/>
                  </a:lnTo>
                  <a:lnTo>
                    <a:pt x="3233673" y="2907791"/>
                  </a:lnTo>
                  <a:lnTo>
                    <a:pt x="1676908" y="2907791"/>
                  </a:lnTo>
                  <a:lnTo>
                    <a:pt x="1123696" y="2907791"/>
                  </a:lnTo>
                  <a:lnTo>
                    <a:pt x="1077032" y="2905573"/>
                  </a:lnTo>
                  <a:lnTo>
                    <a:pt x="1031622" y="2899053"/>
                  </a:lnTo>
                  <a:lnTo>
                    <a:pt x="987668" y="2888434"/>
                  </a:lnTo>
                  <a:lnTo>
                    <a:pt x="945373" y="2873920"/>
                  </a:lnTo>
                  <a:lnTo>
                    <a:pt x="904941" y="2855713"/>
                  </a:lnTo>
                  <a:lnTo>
                    <a:pt x="866575" y="2834017"/>
                  </a:lnTo>
                  <a:lnTo>
                    <a:pt x="830479" y="2809035"/>
                  </a:lnTo>
                  <a:lnTo>
                    <a:pt x="796855" y="2780969"/>
                  </a:lnTo>
                  <a:lnTo>
                    <a:pt x="765907" y="2750024"/>
                  </a:lnTo>
                  <a:lnTo>
                    <a:pt x="737839" y="2716401"/>
                  </a:lnTo>
                  <a:lnTo>
                    <a:pt x="712853" y="2680305"/>
                  </a:lnTo>
                  <a:lnTo>
                    <a:pt x="691153" y="2641937"/>
                  </a:lnTo>
                  <a:lnTo>
                    <a:pt x="672943" y="2601502"/>
                  </a:lnTo>
                  <a:lnTo>
                    <a:pt x="658426" y="2559203"/>
                  </a:lnTo>
                  <a:lnTo>
                    <a:pt x="647805" y="2515241"/>
                  </a:lnTo>
                  <a:lnTo>
                    <a:pt x="641283" y="2469822"/>
                  </a:lnTo>
                  <a:lnTo>
                    <a:pt x="639063" y="2423147"/>
                  </a:lnTo>
                  <a:lnTo>
                    <a:pt x="639063" y="1211579"/>
                  </a:lnTo>
                  <a:lnTo>
                    <a:pt x="0" y="138937"/>
                  </a:lnTo>
                  <a:lnTo>
                    <a:pt x="639063" y="48463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480655" y="2890513"/>
            <a:ext cx="382714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One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library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may</a:t>
            </a:r>
            <a:r>
              <a:rPr sz="2700" spc="-34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implement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80655" y="3302184"/>
            <a:ext cx="27351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multiple</a:t>
            </a:r>
            <a:r>
              <a:rPr sz="2700" spc="-19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algorithms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80655" y="4125849"/>
            <a:ext cx="4317683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39103" algn="l"/>
              </a:tabLst>
            </a:pPr>
            <a:r>
              <a:rPr sz="2700" spc="-38" dirty="0">
                <a:latin typeface="Wingdings"/>
                <a:cs typeface="Wingdings"/>
              </a:rPr>
              <a:t>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Calibri"/>
                <a:cs typeface="Calibri"/>
              </a:rPr>
              <a:t>“I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benchmarked</a:t>
            </a:r>
            <a:r>
              <a:rPr sz="2700" spc="-94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faiss”</a:t>
            </a:r>
            <a:endParaRPr sz="2700">
              <a:latin typeface="Calibri"/>
              <a:cs typeface="Calibri"/>
            </a:endParaRPr>
          </a:p>
          <a:p>
            <a:pPr marL="9525">
              <a:tabLst>
                <a:tab pos="439103" algn="l"/>
              </a:tabLst>
            </a:pPr>
            <a:r>
              <a:rPr sz="2700" spc="-38" dirty="0">
                <a:latin typeface="Wingdings"/>
                <a:cs typeface="Wingdings"/>
              </a:rPr>
              <a:t>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Calibri"/>
                <a:cs typeface="Calibri"/>
              </a:rPr>
              <a:t>“I</a:t>
            </a:r>
            <a:r>
              <a:rPr sz="2700" spc="-3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benchmarked</a:t>
            </a:r>
            <a:r>
              <a:rPr sz="2700" spc="-6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PQ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49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faiss”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Google Shape;138;g1501cc781cf_0_0">
            <a:extLst>
              <a:ext uri="{FF2B5EF4-FFF2-40B4-BE49-F238E27FC236}">
                <a16:creationId xmlns:a16="http://schemas.microsoft.com/office/drawing/2014/main" id="{DA52D1CF-270B-AA30-FD5D-E9F4EA9F6289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8"/>
            <a:ext cx="8682514" cy="4914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544"/>
              </a:spcBef>
            </a:pPr>
            <a:endParaRPr sz="1500">
              <a:latin typeface="Calibri"/>
              <a:cs typeface="Calibri"/>
            </a:endParaRPr>
          </a:p>
          <a:p>
            <a:pPr marL="409575">
              <a:spcBef>
                <a:spcPts val="4"/>
              </a:spcBef>
              <a:tabLst>
                <a:tab pos="6418898" algn="l"/>
              </a:tabLst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-35493" dirty="0">
                <a:latin typeface="Calibri"/>
                <a:cs typeface="Calibri"/>
              </a:rPr>
              <a:t>Pinecone</a:t>
            </a:r>
            <a:endParaRPr sz="2025" baseline="-35493">
              <a:latin typeface="Calibri"/>
              <a:cs typeface="Calibri"/>
            </a:endParaRPr>
          </a:p>
          <a:p>
            <a:pPr marR="6254591" algn="ctr"/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</a:t>
            </a:r>
            <a:endParaRPr sz="1350">
              <a:latin typeface="Calibri"/>
              <a:cs typeface="Calibri"/>
            </a:endParaRPr>
          </a:p>
          <a:p>
            <a:pPr marR="6251734" algn="ctr"/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  <a:p>
            <a:pPr marR="416719" algn="r">
              <a:spcBef>
                <a:spcPts val="626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  <a:p>
            <a:pPr marL="6236494">
              <a:spcBef>
                <a:spcPts val="1009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  <a:p>
            <a:pPr marL="8142923">
              <a:spcBef>
                <a:spcPts val="315"/>
              </a:spcBef>
            </a:pPr>
            <a:r>
              <a:rPr sz="1350" spc="-15" dirty="0">
                <a:latin typeface="Calibri"/>
                <a:cs typeface="Calibri"/>
              </a:rPr>
              <a:t>jina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956"/>
              </a:spcBef>
            </a:pPr>
            <a:endParaRPr sz="1350">
              <a:latin typeface="Calibri"/>
              <a:cs typeface="Calibri"/>
            </a:endParaRPr>
          </a:p>
          <a:p>
            <a:pPr marR="456724" algn="r">
              <a:spcBef>
                <a:spcPts val="4"/>
              </a:spcBef>
              <a:tabLst>
                <a:tab pos="1235869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>
              <a:latin typeface="Calibri"/>
              <a:cs typeface="Calibri"/>
            </a:endParaRPr>
          </a:p>
          <a:p>
            <a:pPr marL="34766" algn="ctr">
              <a:tabLst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  <a:p>
            <a:pPr marL="164783">
              <a:spcBef>
                <a:spcPts val="439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  <a:p>
            <a:pPr marL="3910965">
              <a:lnSpc>
                <a:spcPts val="1448"/>
              </a:lnSpc>
              <a:spcBef>
                <a:spcPts val="1181"/>
              </a:spcBef>
              <a:tabLst>
                <a:tab pos="6060757" algn="l"/>
              </a:tabLst>
            </a:pPr>
            <a:r>
              <a:rPr sz="1350" spc="-8" dirty="0">
                <a:latin typeface="Calibri"/>
                <a:cs typeface="Calibri"/>
              </a:rPr>
              <a:t>ScaNN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1543" dirty="0">
                <a:latin typeface="Calibri"/>
                <a:cs typeface="Calibri"/>
              </a:rPr>
              <a:t>Weaviate</a:t>
            </a:r>
            <a:endParaRPr sz="2025" baseline="1543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7" name="object 2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8" name="object 28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29" name="object 29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3" name="object 33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316539" y="2999804"/>
            <a:ext cx="952500" cy="641508"/>
            <a:chOff x="5755385" y="3999738"/>
            <a:chExt cx="1270000" cy="855344"/>
          </a:xfrm>
        </p:grpSpPr>
        <p:sp>
          <p:nvSpPr>
            <p:cNvPr id="37" name="object 37"/>
            <p:cNvSpPr/>
            <p:nvPr/>
          </p:nvSpPr>
          <p:spPr>
            <a:xfrm>
              <a:off x="5774435" y="4018788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774435" y="4018788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510849" y="3196838"/>
            <a:ext cx="56245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NMSLIB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15271" y="3690176"/>
            <a:ext cx="952500" cy="641508"/>
            <a:chOff x="4420361" y="4920234"/>
            <a:chExt cx="1270000" cy="855344"/>
          </a:xfrm>
        </p:grpSpPr>
        <p:sp>
          <p:nvSpPr>
            <p:cNvPr id="41" name="object 4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513678" y="3886924"/>
            <a:ext cx="55483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76059" y="306895"/>
            <a:ext cx="5110638" cy="2450783"/>
            <a:chOff x="634745" y="409194"/>
            <a:chExt cx="6814184" cy="3267710"/>
          </a:xfrm>
        </p:grpSpPr>
        <p:sp>
          <p:nvSpPr>
            <p:cNvPr id="45" name="object 45"/>
            <p:cNvSpPr/>
            <p:nvPr/>
          </p:nvSpPr>
          <p:spPr>
            <a:xfrm>
              <a:off x="653795" y="428244"/>
              <a:ext cx="6776084" cy="3229610"/>
            </a:xfrm>
            <a:custGeom>
              <a:avLst/>
              <a:gdLst/>
              <a:ahLst/>
              <a:cxnLst/>
              <a:rect l="l" t="t" r="r" b="b"/>
              <a:pathLst>
                <a:path w="6776084" h="3229610">
                  <a:moveTo>
                    <a:pt x="2823210" y="1341119"/>
                  </a:moveTo>
                  <a:lnTo>
                    <a:pt x="1129284" y="1341119"/>
                  </a:lnTo>
                  <a:lnTo>
                    <a:pt x="2573020" y="3229229"/>
                  </a:lnTo>
                  <a:lnTo>
                    <a:pt x="2823210" y="1341119"/>
                  </a:lnTo>
                  <a:close/>
                </a:path>
                <a:path w="6776084" h="3229610">
                  <a:moveTo>
                    <a:pt x="6552183" y="0"/>
                  </a:moveTo>
                  <a:lnTo>
                    <a:pt x="223520" y="0"/>
                  </a:lnTo>
                  <a:lnTo>
                    <a:pt x="178473" y="4541"/>
                  </a:lnTo>
                  <a:lnTo>
                    <a:pt x="136517" y="17565"/>
                  </a:lnTo>
                  <a:lnTo>
                    <a:pt x="98549" y="38174"/>
                  </a:lnTo>
                  <a:lnTo>
                    <a:pt x="65468" y="65468"/>
                  </a:lnTo>
                  <a:lnTo>
                    <a:pt x="38174" y="98549"/>
                  </a:lnTo>
                  <a:lnTo>
                    <a:pt x="17565" y="136517"/>
                  </a:lnTo>
                  <a:lnTo>
                    <a:pt x="4541" y="178473"/>
                  </a:lnTo>
                  <a:lnTo>
                    <a:pt x="0" y="223519"/>
                  </a:lnTo>
                  <a:lnTo>
                    <a:pt x="0" y="1117600"/>
                  </a:lnTo>
                  <a:lnTo>
                    <a:pt x="4541" y="1162646"/>
                  </a:lnTo>
                  <a:lnTo>
                    <a:pt x="17565" y="1204602"/>
                  </a:lnTo>
                  <a:lnTo>
                    <a:pt x="38174" y="1242570"/>
                  </a:lnTo>
                  <a:lnTo>
                    <a:pt x="65468" y="1275651"/>
                  </a:lnTo>
                  <a:lnTo>
                    <a:pt x="98549" y="1302945"/>
                  </a:lnTo>
                  <a:lnTo>
                    <a:pt x="136517" y="1323554"/>
                  </a:lnTo>
                  <a:lnTo>
                    <a:pt x="178473" y="1336578"/>
                  </a:lnTo>
                  <a:lnTo>
                    <a:pt x="223520" y="1341119"/>
                  </a:lnTo>
                  <a:lnTo>
                    <a:pt x="6552183" y="1341119"/>
                  </a:lnTo>
                  <a:lnTo>
                    <a:pt x="6597230" y="1336578"/>
                  </a:lnTo>
                  <a:lnTo>
                    <a:pt x="6639186" y="1323554"/>
                  </a:lnTo>
                  <a:lnTo>
                    <a:pt x="6677154" y="1302945"/>
                  </a:lnTo>
                  <a:lnTo>
                    <a:pt x="6710235" y="1275651"/>
                  </a:lnTo>
                  <a:lnTo>
                    <a:pt x="6737529" y="1242570"/>
                  </a:lnTo>
                  <a:lnTo>
                    <a:pt x="6758138" y="1204602"/>
                  </a:lnTo>
                  <a:lnTo>
                    <a:pt x="6771162" y="1162646"/>
                  </a:lnTo>
                  <a:lnTo>
                    <a:pt x="6775704" y="1117600"/>
                  </a:lnTo>
                  <a:lnTo>
                    <a:pt x="6775704" y="223519"/>
                  </a:lnTo>
                  <a:lnTo>
                    <a:pt x="6771162" y="178473"/>
                  </a:lnTo>
                  <a:lnTo>
                    <a:pt x="6758138" y="136517"/>
                  </a:lnTo>
                  <a:lnTo>
                    <a:pt x="6737529" y="98549"/>
                  </a:lnTo>
                  <a:lnTo>
                    <a:pt x="6710235" y="65468"/>
                  </a:lnTo>
                  <a:lnTo>
                    <a:pt x="6677154" y="38174"/>
                  </a:lnTo>
                  <a:lnTo>
                    <a:pt x="6639186" y="17565"/>
                  </a:lnTo>
                  <a:lnTo>
                    <a:pt x="6597230" y="4541"/>
                  </a:lnTo>
                  <a:lnTo>
                    <a:pt x="65521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53795" y="428244"/>
              <a:ext cx="6776084" cy="3229610"/>
            </a:xfrm>
            <a:custGeom>
              <a:avLst/>
              <a:gdLst/>
              <a:ahLst/>
              <a:cxnLst/>
              <a:rect l="l" t="t" r="r" b="b"/>
              <a:pathLst>
                <a:path w="6776084" h="3229610">
                  <a:moveTo>
                    <a:pt x="0" y="223519"/>
                  </a:moveTo>
                  <a:lnTo>
                    <a:pt x="4541" y="178473"/>
                  </a:lnTo>
                  <a:lnTo>
                    <a:pt x="17565" y="136517"/>
                  </a:lnTo>
                  <a:lnTo>
                    <a:pt x="38174" y="98549"/>
                  </a:lnTo>
                  <a:lnTo>
                    <a:pt x="65468" y="65468"/>
                  </a:lnTo>
                  <a:lnTo>
                    <a:pt x="98549" y="38174"/>
                  </a:lnTo>
                  <a:lnTo>
                    <a:pt x="136517" y="17565"/>
                  </a:lnTo>
                  <a:lnTo>
                    <a:pt x="178473" y="4541"/>
                  </a:lnTo>
                  <a:lnTo>
                    <a:pt x="223520" y="0"/>
                  </a:lnTo>
                  <a:lnTo>
                    <a:pt x="1129284" y="0"/>
                  </a:lnTo>
                  <a:lnTo>
                    <a:pt x="2823210" y="0"/>
                  </a:lnTo>
                  <a:lnTo>
                    <a:pt x="6552183" y="0"/>
                  </a:lnTo>
                  <a:lnTo>
                    <a:pt x="6597230" y="4541"/>
                  </a:lnTo>
                  <a:lnTo>
                    <a:pt x="6639186" y="17565"/>
                  </a:lnTo>
                  <a:lnTo>
                    <a:pt x="6677154" y="38174"/>
                  </a:lnTo>
                  <a:lnTo>
                    <a:pt x="6710235" y="65468"/>
                  </a:lnTo>
                  <a:lnTo>
                    <a:pt x="6737529" y="98549"/>
                  </a:lnTo>
                  <a:lnTo>
                    <a:pt x="6758138" y="136517"/>
                  </a:lnTo>
                  <a:lnTo>
                    <a:pt x="6771162" y="178473"/>
                  </a:lnTo>
                  <a:lnTo>
                    <a:pt x="6775704" y="223519"/>
                  </a:lnTo>
                  <a:lnTo>
                    <a:pt x="6775704" y="782319"/>
                  </a:lnTo>
                  <a:lnTo>
                    <a:pt x="6775704" y="1117600"/>
                  </a:lnTo>
                  <a:lnTo>
                    <a:pt x="6771162" y="1162646"/>
                  </a:lnTo>
                  <a:lnTo>
                    <a:pt x="6758138" y="1204602"/>
                  </a:lnTo>
                  <a:lnTo>
                    <a:pt x="6737529" y="1242570"/>
                  </a:lnTo>
                  <a:lnTo>
                    <a:pt x="6710235" y="1275651"/>
                  </a:lnTo>
                  <a:lnTo>
                    <a:pt x="6677154" y="1302945"/>
                  </a:lnTo>
                  <a:lnTo>
                    <a:pt x="6639186" y="1323554"/>
                  </a:lnTo>
                  <a:lnTo>
                    <a:pt x="6597230" y="1336578"/>
                  </a:lnTo>
                  <a:lnTo>
                    <a:pt x="6552183" y="1341119"/>
                  </a:lnTo>
                  <a:lnTo>
                    <a:pt x="2823210" y="1341119"/>
                  </a:lnTo>
                  <a:lnTo>
                    <a:pt x="2573020" y="3229229"/>
                  </a:lnTo>
                  <a:lnTo>
                    <a:pt x="1129284" y="1341119"/>
                  </a:lnTo>
                  <a:lnTo>
                    <a:pt x="223520" y="1341119"/>
                  </a:lnTo>
                  <a:lnTo>
                    <a:pt x="178473" y="1336578"/>
                  </a:lnTo>
                  <a:lnTo>
                    <a:pt x="136517" y="1323554"/>
                  </a:lnTo>
                  <a:lnTo>
                    <a:pt x="98549" y="1302945"/>
                  </a:lnTo>
                  <a:lnTo>
                    <a:pt x="65468" y="1275651"/>
                  </a:lnTo>
                  <a:lnTo>
                    <a:pt x="38174" y="1242570"/>
                  </a:lnTo>
                  <a:lnTo>
                    <a:pt x="17565" y="1204602"/>
                  </a:lnTo>
                  <a:lnTo>
                    <a:pt x="4541" y="1162646"/>
                  </a:lnTo>
                  <a:lnTo>
                    <a:pt x="0" y="1117600"/>
                  </a:lnTo>
                  <a:lnTo>
                    <a:pt x="0" y="782319"/>
                  </a:lnTo>
                  <a:lnTo>
                    <a:pt x="0" y="223519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/>
          <p:nvPr/>
        </p:nvSpPr>
        <p:spPr>
          <a:xfrm>
            <a:off x="2821019" y="2819685"/>
            <a:ext cx="1409223" cy="821055"/>
          </a:xfrm>
          <a:custGeom>
            <a:avLst/>
            <a:gdLst/>
            <a:ahLst/>
            <a:cxnLst/>
            <a:rect l="l" t="t" r="r" b="b"/>
            <a:pathLst>
              <a:path w="1878964" h="1094739">
                <a:moveTo>
                  <a:pt x="1878965" y="578612"/>
                </a:moveTo>
                <a:lnTo>
                  <a:pt x="1863979" y="565048"/>
                </a:lnTo>
                <a:lnTo>
                  <a:pt x="1689608" y="407035"/>
                </a:lnTo>
                <a:lnTo>
                  <a:pt x="1668741" y="481596"/>
                </a:lnTo>
                <a:lnTo>
                  <a:pt x="1593215" y="467614"/>
                </a:lnTo>
                <a:lnTo>
                  <a:pt x="1542796" y="461772"/>
                </a:lnTo>
                <a:lnTo>
                  <a:pt x="1491996" y="457327"/>
                </a:lnTo>
                <a:lnTo>
                  <a:pt x="1390142" y="453009"/>
                </a:lnTo>
                <a:lnTo>
                  <a:pt x="1286129" y="453898"/>
                </a:lnTo>
                <a:lnTo>
                  <a:pt x="1179957" y="459359"/>
                </a:lnTo>
                <a:lnTo>
                  <a:pt x="1070991" y="468503"/>
                </a:lnTo>
                <a:lnTo>
                  <a:pt x="958723" y="480314"/>
                </a:lnTo>
                <a:lnTo>
                  <a:pt x="596773" y="525780"/>
                </a:lnTo>
                <a:lnTo>
                  <a:pt x="596900" y="525780"/>
                </a:lnTo>
                <a:lnTo>
                  <a:pt x="532003" y="533781"/>
                </a:lnTo>
                <a:lnTo>
                  <a:pt x="532130" y="533654"/>
                </a:lnTo>
                <a:lnTo>
                  <a:pt x="482460" y="539648"/>
                </a:lnTo>
                <a:lnTo>
                  <a:pt x="482854" y="539496"/>
                </a:lnTo>
                <a:lnTo>
                  <a:pt x="489267" y="536829"/>
                </a:lnTo>
                <a:lnTo>
                  <a:pt x="499364" y="532638"/>
                </a:lnTo>
                <a:lnTo>
                  <a:pt x="515239" y="525780"/>
                </a:lnTo>
                <a:lnTo>
                  <a:pt x="530479" y="518668"/>
                </a:lnTo>
                <a:lnTo>
                  <a:pt x="543877" y="512191"/>
                </a:lnTo>
                <a:lnTo>
                  <a:pt x="545465" y="511429"/>
                </a:lnTo>
                <a:lnTo>
                  <a:pt x="573024" y="496824"/>
                </a:lnTo>
                <a:lnTo>
                  <a:pt x="578231" y="493776"/>
                </a:lnTo>
                <a:lnTo>
                  <a:pt x="589076" y="487426"/>
                </a:lnTo>
                <a:lnTo>
                  <a:pt x="599059" y="481584"/>
                </a:lnTo>
                <a:lnTo>
                  <a:pt x="599630" y="481203"/>
                </a:lnTo>
                <a:lnTo>
                  <a:pt x="609117" y="474980"/>
                </a:lnTo>
                <a:lnTo>
                  <a:pt x="618604" y="468757"/>
                </a:lnTo>
                <a:lnTo>
                  <a:pt x="623443" y="465582"/>
                </a:lnTo>
                <a:lnTo>
                  <a:pt x="627837" y="462407"/>
                </a:lnTo>
                <a:lnTo>
                  <a:pt x="636651" y="456057"/>
                </a:lnTo>
                <a:lnTo>
                  <a:pt x="644931" y="450088"/>
                </a:lnTo>
                <a:lnTo>
                  <a:pt x="646176" y="449199"/>
                </a:lnTo>
                <a:lnTo>
                  <a:pt x="653580" y="443230"/>
                </a:lnTo>
                <a:lnTo>
                  <a:pt x="667766" y="431800"/>
                </a:lnTo>
                <a:lnTo>
                  <a:pt x="669925" y="429895"/>
                </a:lnTo>
                <a:lnTo>
                  <a:pt x="684047" y="417449"/>
                </a:lnTo>
                <a:lnTo>
                  <a:pt x="685342" y="416306"/>
                </a:lnTo>
                <a:lnTo>
                  <a:pt x="688086" y="413893"/>
                </a:lnTo>
                <a:lnTo>
                  <a:pt x="700125" y="402463"/>
                </a:lnTo>
                <a:lnTo>
                  <a:pt x="707771" y="395224"/>
                </a:lnTo>
                <a:lnTo>
                  <a:pt x="713663" y="389128"/>
                </a:lnTo>
                <a:lnTo>
                  <a:pt x="726694" y="375666"/>
                </a:lnTo>
                <a:lnTo>
                  <a:pt x="729272" y="372872"/>
                </a:lnTo>
                <a:lnTo>
                  <a:pt x="743699" y="357251"/>
                </a:lnTo>
                <a:lnTo>
                  <a:pt x="745236" y="355600"/>
                </a:lnTo>
                <a:lnTo>
                  <a:pt x="757631" y="341503"/>
                </a:lnTo>
                <a:lnTo>
                  <a:pt x="763778" y="334518"/>
                </a:lnTo>
                <a:lnTo>
                  <a:pt x="773582" y="322961"/>
                </a:lnTo>
                <a:lnTo>
                  <a:pt x="782320" y="312674"/>
                </a:lnTo>
                <a:lnTo>
                  <a:pt x="801497" y="289814"/>
                </a:lnTo>
                <a:lnTo>
                  <a:pt x="821194" y="265938"/>
                </a:lnTo>
                <a:lnTo>
                  <a:pt x="821309" y="265811"/>
                </a:lnTo>
                <a:lnTo>
                  <a:pt x="821182" y="265938"/>
                </a:lnTo>
                <a:lnTo>
                  <a:pt x="823290" y="263398"/>
                </a:lnTo>
                <a:lnTo>
                  <a:pt x="842010" y="240919"/>
                </a:lnTo>
                <a:lnTo>
                  <a:pt x="863981" y="214630"/>
                </a:lnTo>
                <a:lnTo>
                  <a:pt x="863219" y="215646"/>
                </a:lnTo>
                <a:lnTo>
                  <a:pt x="864120" y="214630"/>
                </a:lnTo>
                <a:lnTo>
                  <a:pt x="882789" y="193789"/>
                </a:lnTo>
                <a:lnTo>
                  <a:pt x="938022" y="245237"/>
                </a:lnTo>
                <a:lnTo>
                  <a:pt x="980325" y="101396"/>
                </a:lnTo>
                <a:lnTo>
                  <a:pt x="1010158" y="0"/>
                </a:lnTo>
                <a:lnTo>
                  <a:pt x="770763" y="89408"/>
                </a:lnTo>
                <a:lnTo>
                  <a:pt x="827049" y="141859"/>
                </a:lnTo>
                <a:lnTo>
                  <a:pt x="806069" y="165227"/>
                </a:lnTo>
                <a:lnTo>
                  <a:pt x="762508" y="217297"/>
                </a:lnTo>
                <a:lnTo>
                  <a:pt x="742823" y="241300"/>
                </a:lnTo>
                <a:lnTo>
                  <a:pt x="742950" y="241046"/>
                </a:lnTo>
                <a:lnTo>
                  <a:pt x="742734" y="241300"/>
                </a:lnTo>
                <a:lnTo>
                  <a:pt x="724027" y="263525"/>
                </a:lnTo>
                <a:lnTo>
                  <a:pt x="724154" y="263398"/>
                </a:lnTo>
                <a:lnTo>
                  <a:pt x="705866" y="284988"/>
                </a:lnTo>
                <a:lnTo>
                  <a:pt x="706247" y="284480"/>
                </a:lnTo>
                <a:lnTo>
                  <a:pt x="705789" y="284988"/>
                </a:lnTo>
                <a:lnTo>
                  <a:pt x="688340" y="304927"/>
                </a:lnTo>
                <a:lnTo>
                  <a:pt x="688848" y="304292"/>
                </a:lnTo>
                <a:lnTo>
                  <a:pt x="688251" y="304927"/>
                </a:lnTo>
                <a:lnTo>
                  <a:pt x="670941" y="323723"/>
                </a:lnTo>
                <a:lnTo>
                  <a:pt x="671703" y="322961"/>
                </a:lnTo>
                <a:lnTo>
                  <a:pt x="653669" y="341503"/>
                </a:lnTo>
                <a:lnTo>
                  <a:pt x="654558" y="340487"/>
                </a:lnTo>
                <a:lnTo>
                  <a:pt x="636270" y="358025"/>
                </a:lnTo>
                <a:lnTo>
                  <a:pt x="618236" y="373786"/>
                </a:lnTo>
                <a:lnTo>
                  <a:pt x="619379" y="372872"/>
                </a:lnTo>
                <a:lnTo>
                  <a:pt x="617982" y="374015"/>
                </a:lnTo>
                <a:lnTo>
                  <a:pt x="618236" y="373786"/>
                </a:lnTo>
                <a:lnTo>
                  <a:pt x="617956" y="374015"/>
                </a:lnTo>
                <a:lnTo>
                  <a:pt x="599186" y="389128"/>
                </a:lnTo>
                <a:lnTo>
                  <a:pt x="600583" y="387985"/>
                </a:lnTo>
                <a:lnTo>
                  <a:pt x="579589" y="403326"/>
                </a:lnTo>
                <a:lnTo>
                  <a:pt x="580898" y="402463"/>
                </a:lnTo>
                <a:lnTo>
                  <a:pt x="579374" y="403479"/>
                </a:lnTo>
                <a:lnTo>
                  <a:pt x="579589" y="403326"/>
                </a:lnTo>
                <a:lnTo>
                  <a:pt x="579335" y="403479"/>
                </a:lnTo>
                <a:lnTo>
                  <a:pt x="559485" y="416496"/>
                </a:lnTo>
                <a:lnTo>
                  <a:pt x="535749" y="430403"/>
                </a:lnTo>
                <a:lnTo>
                  <a:pt x="535254" y="430657"/>
                </a:lnTo>
                <a:lnTo>
                  <a:pt x="510857" y="443522"/>
                </a:lnTo>
                <a:lnTo>
                  <a:pt x="510667" y="443611"/>
                </a:lnTo>
                <a:lnTo>
                  <a:pt x="497459" y="450088"/>
                </a:lnTo>
                <a:lnTo>
                  <a:pt x="498348" y="449580"/>
                </a:lnTo>
                <a:lnTo>
                  <a:pt x="483743" y="456311"/>
                </a:lnTo>
                <a:lnTo>
                  <a:pt x="484378" y="456057"/>
                </a:lnTo>
                <a:lnTo>
                  <a:pt x="469138" y="462661"/>
                </a:lnTo>
                <a:lnTo>
                  <a:pt x="469773" y="462407"/>
                </a:lnTo>
                <a:lnTo>
                  <a:pt x="454660" y="468757"/>
                </a:lnTo>
                <a:lnTo>
                  <a:pt x="454202" y="468947"/>
                </a:lnTo>
                <a:lnTo>
                  <a:pt x="438150" y="475234"/>
                </a:lnTo>
                <a:lnTo>
                  <a:pt x="438912" y="474980"/>
                </a:lnTo>
                <a:lnTo>
                  <a:pt x="421640" y="481330"/>
                </a:lnTo>
                <a:lnTo>
                  <a:pt x="422148" y="481203"/>
                </a:lnTo>
                <a:lnTo>
                  <a:pt x="404622" y="487426"/>
                </a:lnTo>
                <a:lnTo>
                  <a:pt x="404241" y="487553"/>
                </a:lnTo>
                <a:lnTo>
                  <a:pt x="385953" y="493776"/>
                </a:lnTo>
                <a:lnTo>
                  <a:pt x="386588" y="493522"/>
                </a:lnTo>
                <a:lnTo>
                  <a:pt x="367157" y="499872"/>
                </a:lnTo>
                <a:lnTo>
                  <a:pt x="347218" y="505968"/>
                </a:lnTo>
                <a:lnTo>
                  <a:pt x="326390" y="512191"/>
                </a:lnTo>
                <a:lnTo>
                  <a:pt x="327025" y="511937"/>
                </a:lnTo>
                <a:lnTo>
                  <a:pt x="304927" y="518160"/>
                </a:lnTo>
                <a:lnTo>
                  <a:pt x="305181" y="518160"/>
                </a:lnTo>
                <a:lnTo>
                  <a:pt x="282067" y="524383"/>
                </a:lnTo>
                <a:lnTo>
                  <a:pt x="282448" y="524256"/>
                </a:lnTo>
                <a:lnTo>
                  <a:pt x="281965" y="524383"/>
                </a:lnTo>
                <a:lnTo>
                  <a:pt x="258445" y="530606"/>
                </a:lnTo>
                <a:lnTo>
                  <a:pt x="258826" y="530479"/>
                </a:lnTo>
                <a:lnTo>
                  <a:pt x="258318" y="530606"/>
                </a:lnTo>
                <a:lnTo>
                  <a:pt x="233807" y="536829"/>
                </a:lnTo>
                <a:lnTo>
                  <a:pt x="234188" y="536702"/>
                </a:lnTo>
                <a:lnTo>
                  <a:pt x="208153" y="542925"/>
                </a:lnTo>
                <a:lnTo>
                  <a:pt x="208407" y="542925"/>
                </a:lnTo>
                <a:lnTo>
                  <a:pt x="181356" y="549275"/>
                </a:lnTo>
                <a:lnTo>
                  <a:pt x="181610" y="549275"/>
                </a:lnTo>
                <a:lnTo>
                  <a:pt x="153543" y="555625"/>
                </a:lnTo>
                <a:lnTo>
                  <a:pt x="153924" y="555498"/>
                </a:lnTo>
                <a:lnTo>
                  <a:pt x="124587" y="561975"/>
                </a:lnTo>
                <a:lnTo>
                  <a:pt x="124841" y="561848"/>
                </a:lnTo>
                <a:lnTo>
                  <a:pt x="94361" y="568325"/>
                </a:lnTo>
                <a:lnTo>
                  <a:pt x="94615" y="568325"/>
                </a:lnTo>
                <a:lnTo>
                  <a:pt x="62992" y="574929"/>
                </a:lnTo>
                <a:lnTo>
                  <a:pt x="63119" y="574929"/>
                </a:lnTo>
                <a:lnTo>
                  <a:pt x="30353" y="581533"/>
                </a:lnTo>
                <a:lnTo>
                  <a:pt x="25374" y="583641"/>
                </a:lnTo>
                <a:lnTo>
                  <a:pt x="20853" y="584873"/>
                </a:lnTo>
                <a:lnTo>
                  <a:pt x="18923" y="586371"/>
                </a:lnTo>
                <a:lnTo>
                  <a:pt x="16433" y="587425"/>
                </a:lnTo>
                <a:lnTo>
                  <a:pt x="12738" y="591185"/>
                </a:lnTo>
                <a:lnTo>
                  <a:pt x="9334" y="593826"/>
                </a:lnTo>
                <a:lnTo>
                  <a:pt x="8166" y="595820"/>
                </a:lnTo>
                <a:lnTo>
                  <a:pt x="6197" y="597827"/>
                </a:lnTo>
                <a:lnTo>
                  <a:pt x="4203" y="602640"/>
                </a:lnTo>
                <a:lnTo>
                  <a:pt x="1993" y="606437"/>
                </a:lnTo>
                <a:lnTo>
                  <a:pt x="1689" y="608723"/>
                </a:lnTo>
                <a:lnTo>
                  <a:pt x="609" y="611327"/>
                </a:lnTo>
                <a:lnTo>
                  <a:pt x="609" y="616775"/>
                </a:lnTo>
                <a:lnTo>
                  <a:pt x="0" y="621411"/>
                </a:lnTo>
                <a:lnTo>
                  <a:pt x="622" y="623735"/>
                </a:lnTo>
                <a:lnTo>
                  <a:pt x="635" y="626491"/>
                </a:lnTo>
                <a:lnTo>
                  <a:pt x="2717" y="631444"/>
                </a:lnTo>
                <a:lnTo>
                  <a:pt x="3962" y="635990"/>
                </a:lnTo>
                <a:lnTo>
                  <a:pt x="5461" y="637933"/>
                </a:lnTo>
                <a:lnTo>
                  <a:pt x="6515" y="640410"/>
                </a:lnTo>
                <a:lnTo>
                  <a:pt x="10236" y="644080"/>
                </a:lnTo>
                <a:lnTo>
                  <a:pt x="12915" y="647522"/>
                </a:lnTo>
                <a:lnTo>
                  <a:pt x="14922" y="648703"/>
                </a:lnTo>
                <a:lnTo>
                  <a:pt x="16916" y="650646"/>
                </a:lnTo>
                <a:lnTo>
                  <a:pt x="21691" y="652627"/>
                </a:lnTo>
                <a:lnTo>
                  <a:pt x="25527" y="654850"/>
                </a:lnTo>
                <a:lnTo>
                  <a:pt x="27800" y="655154"/>
                </a:lnTo>
                <a:lnTo>
                  <a:pt x="30416" y="656234"/>
                </a:lnTo>
                <a:lnTo>
                  <a:pt x="35852" y="656234"/>
                </a:lnTo>
                <a:lnTo>
                  <a:pt x="40513" y="656844"/>
                </a:lnTo>
                <a:lnTo>
                  <a:pt x="59042" y="655624"/>
                </a:lnTo>
                <a:lnTo>
                  <a:pt x="102870" y="669036"/>
                </a:lnTo>
                <a:lnTo>
                  <a:pt x="157607" y="684149"/>
                </a:lnTo>
                <a:lnTo>
                  <a:pt x="211709" y="697738"/>
                </a:lnTo>
                <a:lnTo>
                  <a:pt x="265049" y="709803"/>
                </a:lnTo>
                <a:lnTo>
                  <a:pt x="317754" y="720598"/>
                </a:lnTo>
                <a:lnTo>
                  <a:pt x="369570" y="730250"/>
                </a:lnTo>
                <a:lnTo>
                  <a:pt x="420624" y="738886"/>
                </a:lnTo>
                <a:lnTo>
                  <a:pt x="470789" y="746760"/>
                </a:lnTo>
                <a:lnTo>
                  <a:pt x="661162" y="773811"/>
                </a:lnTo>
                <a:lnTo>
                  <a:pt x="661035" y="773684"/>
                </a:lnTo>
                <a:lnTo>
                  <a:pt x="705993" y="780161"/>
                </a:lnTo>
                <a:lnTo>
                  <a:pt x="705612" y="780161"/>
                </a:lnTo>
                <a:lnTo>
                  <a:pt x="749427" y="786892"/>
                </a:lnTo>
                <a:lnTo>
                  <a:pt x="749046" y="786765"/>
                </a:lnTo>
                <a:lnTo>
                  <a:pt x="791718" y="793750"/>
                </a:lnTo>
                <a:lnTo>
                  <a:pt x="791083" y="793750"/>
                </a:lnTo>
                <a:lnTo>
                  <a:pt x="832612" y="801370"/>
                </a:lnTo>
                <a:lnTo>
                  <a:pt x="831850" y="801116"/>
                </a:lnTo>
                <a:lnTo>
                  <a:pt x="871562" y="809396"/>
                </a:lnTo>
                <a:lnTo>
                  <a:pt x="872045" y="809498"/>
                </a:lnTo>
                <a:lnTo>
                  <a:pt x="908812" y="818134"/>
                </a:lnTo>
                <a:lnTo>
                  <a:pt x="946404" y="828294"/>
                </a:lnTo>
                <a:lnTo>
                  <a:pt x="944753" y="827913"/>
                </a:lnTo>
                <a:lnTo>
                  <a:pt x="979919" y="839025"/>
                </a:lnTo>
                <a:lnTo>
                  <a:pt x="1014222" y="851662"/>
                </a:lnTo>
                <a:lnTo>
                  <a:pt x="1045413" y="865187"/>
                </a:lnTo>
                <a:lnTo>
                  <a:pt x="1045565" y="865251"/>
                </a:lnTo>
                <a:lnTo>
                  <a:pt x="1074166" y="879729"/>
                </a:lnTo>
                <a:lnTo>
                  <a:pt x="1101407" y="895946"/>
                </a:lnTo>
                <a:lnTo>
                  <a:pt x="1128585" y="914984"/>
                </a:lnTo>
                <a:lnTo>
                  <a:pt x="1128966" y="915289"/>
                </a:lnTo>
                <a:lnTo>
                  <a:pt x="1137158" y="921804"/>
                </a:lnTo>
                <a:lnTo>
                  <a:pt x="1140155" y="925728"/>
                </a:lnTo>
                <a:lnTo>
                  <a:pt x="1078738" y="966089"/>
                </a:lnTo>
                <a:lnTo>
                  <a:pt x="1299845" y="1094359"/>
                </a:lnTo>
                <a:lnTo>
                  <a:pt x="1285494" y="972896"/>
                </a:lnTo>
                <a:lnTo>
                  <a:pt x="1269873" y="840486"/>
                </a:lnTo>
                <a:lnTo>
                  <a:pt x="1203985" y="883780"/>
                </a:lnTo>
                <a:lnTo>
                  <a:pt x="1201293" y="880237"/>
                </a:lnTo>
                <a:lnTo>
                  <a:pt x="1200327" y="878967"/>
                </a:lnTo>
                <a:lnTo>
                  <a:pt x="1192022" y="868045"/>
                </a:lnTo>
                <a:lnTo>
                  <a:pt x="1187208" y="864235"/>
                </a:lnTo>
                <a:lnTo>
                  <a:pt x="1173734" y="853567"/>
                </a:lnTo>
                <a:lnTo>
                  <a:pt x="1169758" y="850773"/>
                </a:lnTo>
                <a:lnTo>
                  <a:pt x="1153528" y="839343"/>
                </a:lnTo>
                <a:lnTo>
                  <a:pt x="1152804" y="838835"/>
                </a:lnTo>
                <a:lnTo>
                  <a:pt x="1143254" y="832104"/>
                </a:lnTo>
                <a:lnTo>
                  <a:pt x="1136827" y="828294"/>
                </a:lnTo>
                <a:lnTo>
                  <a:pt x="1120152" y="818388"/>
                </a:lnTo>
                <a:lnTo>
                  <a:pt x="1110742" y="812800"/>
                </a:lnTo>
                <a:lnTo>
                  <a:pt x="1103706" y="809244"/>
                </a:lnTo>
                <a:lnTo>
                  <a:pt x="1087628" y="801116"/>
                </a:lnTo>
                <a:lnTo>
                  <a:pt x="1076833" y="795655"/>
                </a:lnTo>
                <a:lnTo>
                  <a:pt x="1056157" y="786765"/>
                </a:lnTo>
                <a:lnTo>
                  <a:pt x="1041400" y="780415"/>
                </a:lnTo>
                <a:lnTo>
                  <a:pt x="1022997" y="773684"/>
                </a:lnTo>
                <a:lnTo>
                  <a:pt x="1004951" y="767080"/>
                </a:lnTo>
                <a:lnTo>
                  <a:pt x="967105" y="755015"/>
                </a:lnTo>
                <a:lnTo>
                  <a:pt x="928116" y="744474"/>
                </a:lnTo>
                <a:lnTo>
                  <a:pt x="887984" y="734949"/>
                </a:lnTo>
                <a:lnTo>
                  <a:pt x="846836" y="726440"/>
                </a:lnTo>
                <a:lnTo>
                  <a:pt x="804545" y="718693"/>
                </a:lnTo>
                <a:lnTo>
                  <a:pt x="761111" y="711581"/>
                </a:lnTo>
                <a:lnTo>
                  <a:pt x="671703" y="698246"/>
                </a:lnTo>
                <a:lnTo>
                  <a:pt x="530733" y="678561"/>
                </a:lnTo>
                <a:lnTo>
                  <a:pt x="530987" y="678561"/>
                </a:lnTo>
                <a:lnTo>
                  <a:pt x="482942" y="671449"/>
                </a:lnTo>
                <a:lnTo>
                  <a:pt x="482092" y="671322"/>
                </a:lnTo>
                <a:lnTo>
                  <a:pt x="482473" y="671449"/>
                </a:lnTo>
                <a:lnTo>
                  <a:pt x="433489" y="663702"/>
                </a:lnTo>
                <a:lnTo>
                  <a:pt x="432689" y="663575"/>
                </a:lnTo>
                <a:lnTo>
                  <a:pt x="433197" y="663702"/>
                </a:lnTo>
                <a:lnTo>
                  <a:pt x="383387" y="655193"/>
                </a:lnTo>
                <a:lnTo>
                  <a:pt x="382651" y="655066"/>
                </a:lnTo>
                <a:lnTo>
                  <a:pt x="383286" y="655193"/>
                </a:lnTo>
                <a:lnTo>
                  <a:pt x="331978" y="645668"/>
                </a:lnTo>
                <a:lnTo>
                  <a:pt x="332740" y="645795"/>
                </a:lnTo>
                <a:lnTo>
                  <a:pt x="332117" y="645668"/>
                </a:lnTo>
                <a:lnTo>
                  <a:pt x="289318" y="636905"/>
                </a:lnTo>
                <a:lnTo>
                  <a:pt x="406781" y="624967"/>
                </a:lnTo>
                <a:lnTo>
                  <a:pt x="852170" y="569976"/>
                </a:lnTo>
                <a:lnTo>
                  <a:pt x="852043" y="569976"/>
                </a:lnTo>
                <a:lnTo>
                  <a:pt x="962355" y="556641"/>
                </a:lnTo>
                <a:lnTo>
                  <a:pt x="967613" y="556006"/>
                </a:lnTo>
                <a:lnTo>
                  <a:pt x="967105" y="556133"/>
                </a:lnTo>
                <a:lnTo>
                  <a:pt x="968298" y="556006"/>
                </a:lnTo>
                <a:lnTo>
                  <a:pt x="1078611" y="544322"/>
                </a:lnTo>
                <a:lnTo>
                  <a:pt x="1077722" y="544322"/>
                </a:lnTo>
                <a:lnTo>
                  <a:pt x="1109649" y="541655"/>
                </a:lnTo>
                <a:lnTo>
                  <a:pt x="1185672" y="535305"/>
                </a:lnTo>
                <a:lnTo>
                  <a:pt x="1184402" y="535432"/>
                </a:lnTo>
                <a:lnTo>
                  <a:pt x="1186891" y="535305"/>
                </a:lnTo>
                <a:lnTo>
                  <a:pt x="1216825" y="533781"/>
                </a:lnTo>
                <a:lnTo>
                  <a:pt x="1289177" y="530098"/>
                </a:lnTo>
                <a:lnTo>
                  <a:pt x="1287653" y="530098"/>
                </a:lnTo>
                <a:lnTo>
                  <a:pt x="1388173" y="529234"/>
                </a:lnTo>
                <a:lnTo>
                  <a:pt x="1487551" y="533387"/>
                </a:lnTo>
                <a:lnTo>
                  <a:pt x="1534922" y="537527"/>
                </a:lnTo>
                <a:lnTo>
                  <a:pt x="1583563" y="543306"/>
                </a:lnTo>
                <a:lnTo>
                  <a:pt x="1582293" y="543052"/>
                </a:lnTo>
                <a:lnTo>
                  <a:pt x="1629117" y="550252"/>
                </a:lnTo>
                <a:lnTo>
                  <a:pt x="1648231" y="554964"/>
                </a:lnTo>
                <a:lnTo>
                  <a:pt x="1628013" y="627253"/>
                </a:lnTo>
                <a:lnTo>
                  <a:pt x="1878965" y="578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97865" y="379057"/>
            <a:ext cx="311705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dirty="0"/>
              <a:t>One</a:t>
            </a:r>
            <a:r>
              <a:rPr sz="2700" spc="-53" dirty="0"/>
              <a:t> </a:t>
            </a:r>
            <a:r>
              <a:rPr sz="2700" dirty="0"/>
              <a:t>algorithm</a:t>
            </a:r>
            <a:r>
              <a:rPr sz="2700" spc="-41" dirty="0"/>
              <a:t> </a:t>
            </a:r>
            <a:r>
              <a:rPr sz="2700" dirty="0"/>
              <a:t>may</a:t>
            </a:r>
            <a:r>
              <a:rPr sz="2700" spc="-38" dirty="0"/>
              <a:t> </a:t>
            </a:r>
            <a:r>
              <a:rPr sz="2700" spc="-19" dirty="0"/>
              <a:t>be</a:t>
            </a:r>
            <a:endParaRPr sz="2700"/>
          </a:p>
        </p:txBody>
      </p:sp>
      <p:sp>
        <p:nvSpPr>
          <p:cNvPr id="49" name="object 49"/>
          <p:cNvSpPr txBox="1"/>
          <p:nvPr/>
        </p:nvSpPr>
        <p:spPr>
          <a:xfrm>
            <a:off x="597865" y="790822"/>
            <a:ext cx="464010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implemented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multiple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libraries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Google Shape;138;g1501cc781cf_0_0">
            <a:extLst>
              <a:ext uri="{FF2B5EF4-FFF2-40B4-BE49-F238E27FC236}">
                <a16:creationId xmlns:a16="http://schemas.microsoft.com/office/drawing/2014/main" id="{DC0CD5F2-0933-D7C5-846F-8C6560AB3C24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8"/>
            <a:ext cx="8682514" cy="4914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544"/>
              </a:spcBef>
            </a:pPr>
            <a:endParaRPr sz="1500">
              <a:latin typeface="Calibri"/>
              <a:cs typeface="Calibri"/>
            </a:endParaRPr>
          </a:p>
          <a:p>
            <a:pPr marL="409575">
              <a:spcBef>
                <a:spcPts val="4"/>
              </a:spcBef>
              <a:tabLst>
                <a:tab pos="6418898" algn="l"/>
              </a:tabLst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-35493" dirty="0">
                <a:latin typeface="Calibri"/>
                <a:cs typeface="Calibri"/>
              </a:rPr>
              <a:t>Pinecone</a:t>
            </a:r>
            <a:endParaRPr sz="2025" baseline="-35493">
              <a:latin typeface="Calibri"/>
              <a:cs typeface="Calibri"/>
            </a:endParaRPr>
          </a:p>
          <a:p>
            <a:pPr marR="6254591" algn="ctr"/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</a:t>
            </a:r>
            <a:endParaRPr sz="1350">
              <a:latin typeface="Calibri"/>
              <a:cs typeface="Calibri"/>
            </a:endParaRPr>
          </a:p>
          <a:p>
            <a:pPr marR="6251734" algn="ctr"/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  <a:p>
            <a:pPr marR="416719" algn="r">
              <a:spcBef>
                <a:spcPts val="626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1080"/>
              </a:spcBef>
            </a:pPr>
            <a:endParaRPr sz="1350">
              <a:latin typeface="Calibri"/>
              <a:cs typeface="Calibri"/>
            </a:endParaRPr>
          </a:p>
          <a:p>
            <a:pPr marL="4242435">
              <a:tabLst>
                <a:tab pos="8142923" algn="l"/>
              </a:tabLst>
            </a:pPr>
            <a:r>
              <a:rPr sz="1350" spc="-8" dirty="0">
                <a:latin typeface="Calibri"/>
                <a:cs typeface="Calibri"/>
              </a:rPr>
              <a:t>NMSLIB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23" baseline="-9259" dirty="0">
                <a:latin typeface="Calibri"/>
                <a:cs typeface="Calibri"/>
              </a:rPr>
              <a:t>jina</a:t>
            </a:r>
            <a:endParaRPr sz="2025" baseline="-9259">
              <a:latin typeface="Calibri"/>
              <a:cs typeface="Calibri"/>
            </a:endParaRPr>
          </a:p>
          <a:p>
            <a:pPr>
              <a:spcBef>
                <a:spcPts val="1174"/>
              </a:spcBef>
            </a:pPr>
            <a:endParaRPr sz="1350">
              <a:latin typeface="Calibri"/>
              <a:cs typeface="Calibri"/>
            </a:endParaRPr>
          </a:p>
          <a:p>
            <a:pPr marR="456724" algn="r">
              <a:tabLst>
                <a:tab pos="1235869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>
              <a:latin typeface="Calibri"/>
              <a:cs typeface="Calibri"/>
            </a:endParaRPr>
          </a:p>
          <a:p>
            <a:pPr marL="34766" algn="ctr">
              <a:tabLst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  <a:p>
            <a:pPr marL="164783">
              <a:spcBef>
                <a:spcPts val="443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  <a:p>
            <a:pPr marR="402431" algn="ctr">
              <a:lnSpc>
                <a:spcPts val="1448"/>
              </a:lnSpc>
              <a:spcBef>
                <a:spcPts val="1178"/>
              </a:spcBef>
            </a:pPr>
            <a:r>
              <a:rPr sz="1350" spc="-8" dirty="0">
                <a:latin typeface="Calibri"/>
                <a:cs typeface="Calibri"/>
              </a:rPr>
              <a:t>ScaNN</a:t>
            </a:r>
            <a:endParaRPr sz="1350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5" name="object 2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4649820" y="2340959"/>
            <a:ext cx="1425416" cy="497205"/>
          </a:xfrm>
          <a:custGeom>
            <a:avLst/>
            <a:gdLst/>
            <a:ahLst/>
            <a:cxnLst/>
            <a:rect l="l" t="t" r="r" b="b"/>
            <a:pathLst>
              <a:path w="1900554" h="662939">
                <a:moveTo>
                  <a:pt x="1712183" y="527371"/>
                </a:moveTo>
                <a:lnTo>
                  <a:pt x="1658365" y="580517"/>
                </a:lnTo>
                <a:lnTo>
                  <a:pt x="1900300" y="662813"/>
                </a:lnTo>
                <a:lnTo>
                  <a:pt x="1868516" y="565372"/>
                </a:lnTo>
                <a:lnTo>
                  <a:pt x="1766792" y="565372"/>
                </a:lnTo>
                <a:lnTo>
                  <a:pt x="1752437" y="562725"/>
                </a:lnTo>
                <a:lnTo>
                  <a:pt x="1739772" y="554482"/>
                </a:lnTo>
                <a:lnTo>
                  <a:pt x="1712183" y="527371"/>
                </a:lnTo>
                <a:close/>
              </a:path>
              <a:path w="1900554" h="662939">
                <a:moveTo>
                  <a:pt x="1766408" y="473824"/>
                </a:moveTo>
                <a:lnTo>
                  <a:pt x="1712183" y="527371"/>
                </a:lnTo>
                <a:lnTo>
                  <a:pt x="1739772" y="554482"/>
                </a:lnTo>
                <a:lnTo>
                  <a:pt x="1752437" y="562725"/>
                </a:lnTo>
                <a:lnTo>
                  <a:pt x="1766792" y="565372"/>
                </a:lnTo>
                <a:lnTo>
                  <a:pt x="1781099" y="562447"/>
                </a:lnTo>
                <a:lnTo>
                  <a:pt x="1793620" y="553974"/>
                </a:lnTo>
                <a:lnTo>
                  <a:pt x="1801864" y="541309"/>
                </a:lnTo>
                <a:lnTo>
                  <a:pt x="1804511" y="526954"/>
                </a:lnTo>
                <a:lnTo>
                  <a:pt x="1801586" y="512647"/>
                </a:lnTo>
                <a:lnTo>
                  <a:pt x="1793113" y="500126"/>
                </a:lnTo>
                <a:lnTo>
                  <a:pt x="1766408" y="473824"/>
                </a:lnTo>
                <a:close/>
              </a:path>
              <a:path w="1900554" h="662939">
                <a:moveTo>
                  <a:pt x="1821052" y="419862"/>
                </a:moveTo>
                <a:lnTo>
                  <a:pt x="1766408" y="473824"/>
                </a:lnTo>
                <a:lnTo>
                  <a:pt x="1793113" y="500126"/>
                </a:lnTo>
                <a:lnTo>
                  <a:pt x="1801586" y="512647"/>
                </a:lnTo>
                <a:lnTo>
                  <a:pt x="1804511" y="526954"/>
                </a:lnTo>
                <a:lnTo>
                  <a:pt x="1801864" y="541309"/>
                </a:lnTo>
                <a:lnTo>
                  <a:pt x="1793620" y="553974"/>
                </a:lnTo>
                <a:lnTo>
                  <a:pt x="1781099" y="562447"/>
                </a:lnTo>
                <a:lnTo>
                  <a:pt x="1766792" y="565372"/>
                </a:lnTo>
                <a:lnTo>
                  <a:pt x="1868516" y="565372"/>
                </a:lnTo>
                <a:lnTo>
                  <a:pt x="1821052" y="419862"/>
                </a:lnTo>
                <a:close/>
              </a:path>
              <a:path w="1900554" h="662939">
                <a:moveTo>
                  <a:pt x="1742988" y="496951"/>
                </a:moveTo>
                <a:lnTo>
                  <a:pt x="1681225" y="496951"/>
                </a:lnTo>
                <a:lnTo>
                  <a:pt x="1712183" y="527371"/>
                </a:lnTo>
                <a:lnTo>
                  <a:pt x="1742988" y="496951"/>
                </a:lnTo>
                <a:close/>
              </a:path>
              <a:path w="1900554" h="662939">
                <a:moveTo>
                  <a:pt x="1735603" y="443484"/>
                </a:moveTo>
                <a:lnTo>
                  <a:pt x="1622170" y="443484"/>
                </a:lnTo>
                <a:lnTo>
                  <a:pt x="1623060" y="444246"/>
                </a:lnTo>
                <a:lnTo>
                  <a:pt x="1682368" y="498094"/>
                </a:lnTo>
                <a:lnTo>
                  <a:pt x="1681225" y="496951"/>
                </a:lnTo>
                <a:lnTo>
                  <a:pt x="1742988" y="496951"/>
                </a:lnTo>
                <a:lnTo>
                  <a:pt x="1766408" y="473824"/>
                </a:lnTo>
                <a:lnTo>
                  <a:pt x="1735603" y="443484"/>
                </a:lnTo>
                <a:close/>
              </a:path>
              <a:path w="1900554" h="662939">
                <a:moveTo>
                  <a:pt x="1622212" y="443522"/>
                </a:moveTo>
                <a:lnTo>
                  <a:pt x="1623010" y="444246"/>
                </a:lnTo>
                <a:lnTo>
                  <a:pt x="1622212" y="443522"/>
                </a:lnTo>
                <a:close/>
              </a:path>
              <a:path w="1900554" h="662939">
                <a:moveTo>
                  <a:pt x="1629285" y="349376"/>
                </a:moveTo>
                <a:lnTo>
                  <a:pt x="1508506" y="349376"/>
                </a:lnTo>
                <a:lnTo>
                  <a:pt x="1509521" y="350138"/>
                </a:lnTo>
                <a:lnTo>
                  <a:pt x="1565529" y="394970"/>
                </a:lnTo>
                <a:lnTo>
                  <a:pt x="1622212" y="443522"/>
                </a:lnTo>
                <a:lnTo>
                  <a:pt x="1735603" y="443484"/>
                </a:lnTo>
                <a:lnTo>
                  <a:pt x="1734185" y="442087"/>
                </a:lnTo>
                <a:lnTo>
                  <a:pt x="1672970" y="386715"/>
                </a:lnTo>
                <a:lnTo>
                  <a:pt x="1629285" y="349376"/>
                </a:lnTo>
                <a:close/>
              </a:path>
              <a:path w="1900554" h="662939">
                <a:moveTo>
                  <a:pt x="1564513" y="394208"/>
                </a:moveTo>
                <a:lnTo>
                  <a:pt x="1565404" y="394970"/>
                </a:lnTo>
                <a:lnTo>
                  <a:pt x="1564513" y="394208"/>
                </a:lnTo>
                <a:close/>
              </a:path>
              <a:path w="1900554" h="662939">
                <a:moveTo>
                  <a:pt x="1508610" y="349460"/>
                </a:moveTo>
                <a:lnTo>
                  <a:pt x="1509459" y="350138"/>
                </a:lnTo>
                <a:lnTo>
                  <a:pt x="1508610" y="349460"/>
                </a:lnTo>
                <a:close/>
              </a:path>
              <a:path w="1900554" h="662939">
                <a:moveTo>
                  <a:pt x="1579599" y="308737"/>
                </a:moveTo>
                <a:lnTo>
                  <a:pt x="1453895" y="308737"/>
                </a:lnTo>
                <a:lnTo>
                  <a:pt x="1508610" y="349460"/>
                </a:lnTo>
                <a:lnTo>
                  <a:pt x="1629285" y="349376"/>
                </a:lnTo>
                <a:lnTo>
                  <a:pt x="1613535" y="335915"/>
                </a:lnTo>
                <a:lnTo>
                  <a:pt x="1579599" y="308737"/>
                </a:lnTo>
                <a:close/>
              </a:path>
              <a:path w="1900554" h="662939">
                <a:moveTo>
                  <a:pt x="1532362" y="272161"/>
                </a:moveTo>
                <a:lnTo>
                  <a:pt x="1400556" y="272161"/>
                </a:lnTo>
                <a:lnTo>
                  <a:pt x="1401952" y="273050"/>
                </a:lnTo>
                <a:lnTo>
                  <a:pt x="1455039" y="309625"/>
                </a:lnTo>
                <a:lnTo>
                  <a:pt x="1453895" y="308737"/>
                </a:lnTo>
                <a:lnTo>
                  <a:pt x="1579599" y="308737"/>
                </a:lnTo>
                <a:lnTo>
                  <a:pt x="1555495" y="289433"/>
                </a:lnTo>
                <a:lnTo>
                  <a:pt x="1532362" y="272161"/>
                </a:lnTo>
                <a:close/>
              </a:path>
              <a:path w="1900554" h="662939">
                <a:moveTo>
                  <a:pt x="1400770" y="272308"/>
                </a:moveTo>
                <a:lnTo>
                  <a:pt x="1401848" y="273050"/>
                </a:lnTo>
                <a:lnTo>
                  <a:pt x="1400770" y="272308"/>
                </a:lnTo>
                <a:close/>
              </a:path>
              <a:path w="1900554" h="662939">
                <a:moveTo>
                  <a:pt x="1487740" y="239522"/>
                </a:moveTo>
                <a:lnTo>
                  <a:pt x="1348486" y="239522"/>
                </a:lnTo>
                <a:lnTo>
                  <a:pt x="1400770" y="272308"/>
                </a:lnTo>
                <a:lnTo>
                  <a:pt x="1400556" y="272161"/>
                </a:lnTo>
                <a:lnTo>
                  <a:pt x="1532362" y="272161"/>
                </a:lnTo>
                <a:lnTo>
                  <a:pt x="1498854" y="247142"/>
                </a:lnTo>
                <a:lnTo>
                  <a:pt x="1487740" y="239522"/>
                </a:lnTo>
                <a:close/>
              </a:path>
              <a:path w="1900554" h="662939">
                <a:moveTo>
                  <a:pt x="1297177" y="210438"/>
                </a:moveTo>
                <a:lnTo>
                  <a:pt x="1349883" y="240411"/>
                </a:lnTo>
                <a:lnTo>
                  <a:pt x="1348486" y="239522"/>
                </a:lnTo>
                <a:lnTo>
                  <a:pt x="1487740" y="239522"/>
                </a:lnTo>
                <a:lnTo>
                  <a:pt x="1446435" y="211200"/>
                </a:lnTo>
                <a:lnTo>
                  <a:pt x="1298701" y="211200"/>
                </a:lnTo>
                <a:lnTo>
                  <a:pt x="1297177" y="210438"/>
                </a:lnTo>
                <a:close/>
              </a:path>
              <a:path w="1900554" h="662939">
                <a:moveTo>
                  <a:pt x="1246759" y="184785"/>
                </a:moveTo>
                <a:lnTo>
                  <a:pt x="1298701" y="211200"/>
                </a:lnTo>
                <a:lnTo>
                  <a:pt x="1446435" y="211200"/>
                </a:lnTo>
                <a:lnTo>
                  <a:pt x="1443100" y="208915"/>
                </a:lnTo>
                <a:lnTo>
                  <a:pt x="1405850" y="185547"/>
                </a:lnTo>
                <a:lnTo>
                  <a:pt x="1248537" y="185547"/>
                </a:lnTo>
                <a:lnTo>
                  <a:pt x="1246759" y="184785"/>
                </a:lnTo>
                <a:close/>
              </a:path>
              <a:path w="1900554" h="662939">
                <a:moveTo>
                  <a:pt x="1366998" y="162433"/>
                </a:moveTo>
                <a:lnTo>
                  <a:pt x="1197101" y="162433"/>
                </a:lnTo>
                <a:lnTo>
                  <a:pt x="1248537" y="185547"/>
                </a:lnTo>
                <a:lnTo>
                  <a:pt x="1405850" y="185547"/>
                </a:lnTo>
                <a:lnTo>
                  <a:pt x="1388237" y="174498"/>
                </a:lnTo>
                <a:lnTo>
                  <a:pt x="1366998" y="162433"/>
                </a:lnTo>
                <a:close/>
              </a:path>
              <a:path w="1900554" h="662939">
                <a:moveTo>
                  <a:pt x="1148377" y="143395"/>
                </a:moveTo>
                <a:lnTo>
                  <a:pt x="1198752" y="163195"/>
                </a:lnTo>
                <a:lnTo>
                  <a:pt x="1197101" y="162433"/>
                </a:lnTo>
                <a:lnTo>
                  <a:pt x="1366998" y="162433"/>
                </a:lnTo>
                <a:lnTo>
                  <a:pt x="1334135" y="143763"/>
                </a:lnTo>
                <a:lnTo>
                  <a:pt x="1149476" y="143763"/>
                </a:lnTo>
                <a:lnTo>
                  <a:pt x="1148377" y="143395"/>
                </a:lnTo>
                <a:close/>
              </a:path>
              <a:path w="1900554" h="662939">
                <a:moveTo>
                  <a:pt x="1147698" y="143129"/>
                </a:moveTo>
                <a:lnTo>
                  <a:pt x="1148377" y="143395"/>
                </a:lnTo>
                <a:lnTo>
                  <a:pt x="1149476" y="143763"/>
                </a:lnTo>
                <a:lnTo>
                  <a:pt x="1147698" y="143129"/>
                </a:lnTo>
                <a:close/>
              </a:path>
              <a:path w="1900554" h="662939">
                <a:moveTo>
                  <a:pt x="1332891" y="143129"/>
                </a:moveTo>
                <a:lnTo>
                  <a:pt x="1147698" y="143129"/>
                </a:lnTo>
                <a:lnTo>
                  <a:pt x="1149476" y="143763"/>
                </a:lnTo>
                <a:lnTo>
                  <a:pt x="1334135" y="143763"/>
                </a:lnTo>
                <a:lnTo>
                  <a:pt x="1332891" y="143129"/>
                </a:lnTo>
                <a:close/>
              </a:path>
              <a:path w="1900554" h="662939">
                <a:moveTo>
                  <a:pt x="1098807" y="126789"/>
                </a:moveTo>
                <a:lnTo>
                  <a:pt x="1148377" y="143395"/>
                </a:lnTo>
                <a:lnTo>
                  <a:pt x="1147698" y="143129"/>
                </a:lnTo>
                <a:lnTo>
                  <a:pt x="1332891" y="143129"/>
                </a:lnTo>
                <a:lnTo>
                  <a:pt x="1301806" y="127254"/>
                </a:lnTo>
                <a:lnTo>
                  <a:pt x="1100455" y="127254"/>
                </a:lnTo>
                <a:lnTo>
                  <a:pt x="1098807" y="126789"/>
                </a:lnTo>
                <a:close/>
              </a:path>
              <a:path w="1900554" h="662939">
                <a:moveTo>
                  <a:pt x="1300811" y="126746"/>
                </a:moveTo>
                <a:lnTo>
                  <a:pt x="1098676" y="126746"/>
                </a:lnTo>
                <a:lnTo>
                  <a:pt x="1100455" y="127254"/>
                </a:lnTo>
                <a:lnTo>
                  <a:pt x="1301806" y="127254"/>
                </a:lnTo>
                <a:lnTo>
                  <a:pt x="1300811" y="126746"/>
                </a:lnTo>
                <a:close/>
              </a:path>
              <a:path w="1900554" h="662939">
                <a:moveTo>
                  <a:pt x="1272742" y="112903"/>
                </a:moveTo>
                <a:lnTo>
                  <a:pt x="1049527" y="112903"/>
                </a:lnTo>
                <a:lnTo>
                  <a:pt x="1051433" y="113411"/>
                </a:lnTo>
                <a:lnTo>
                  <a:pt x="1098807" y="126789"/>
                </a:lnTo>
                <a:lnTo>
                  <a:pt x="1098676" y="126746"/>
                </a:lnTo>
                <a:lnTo>
                  <a:pt x="1300811" y="126746"/>
                </a:lnTo>
                <a:lnTo>
                  <a:pt x="1280667" y="116459"/>
                </a:lnTo>
                <a:lnTo>
                  <a:pt x="1272742" y="112903"/>
                </a:lnTo>
                <a:close/>
              </a:path>
              <a:path w="1900554" h="662939">
                <a:moveTo>
                  <a:pt x="690117" y="0"/>
                </a:moveTo>
                <a:lnTo>
                  <a:pt x="632587" y="1270"/>
                </a:lnTo>
                <a:lnTo>
                  <a:pt x="573913" y="3810"/>
                </a:lnTo>
                <a:lnTo>
                  <a:pt x="451738" y="11303"/>
                </a:lnTo>
                <a:lnTo>
                  <a:pt x="183895" y="32131"/>
                </a:lnTo>
                <a:lnTo>
                  <a:pt x="184150" y="32131"/>
                </a:lnTo>
                <a:lnTo>
                  <a:pt x="111125" y="37337"/>
                </a:lnTo>
                <a:lnTo>
                  <a:pt x="35432" y="42291"/>
                </a:lnTo>
                <a:lnTo>
                  <a:pt x="20859" y="46265"/>
                </a:lnTo>
                <a:lnTo>
                  <a:pt x="9334" y="55229"/>
                </a:lnTo>
                <a:lnTo>
                  <a:pt x="2000" y="67883"/>
                </a:lnTo>
                <a:lnTo>
                  <a:pt x="0" y="82931"/>
                </a:lnTo>
                <a:lnTo>
                  <a:pt x="3972" y="97504"/>
                </a:lnTo>
                <a:lnTo>
                  <a:pt x="12922" y="109029"/>
                </a:lnTo>
                <a:lnTo>
                  <a:pt x="25538" y="116363"/>
                </a:lnTo>
                <a:lnTo>
                  <a:pt x="40512" y="118363"/>
                </a:lnTo>
                <a:lnTo>
                  <a:pt x="116458" y="113284"/>
                </a:lnTo>
                <a:lnTo>
                  <a:pt x="393826" y="92075"/>
                </a:lnTo>
                <a:lnTo>
                  <a:pt x="457199" y="87249"/>
                </a:lnTo>
                <a:lnTo>
                  <a:pt x="458812" y="87249"/>
                </a:lnTo>
                <a:lnTo>
                  <a:pt x="518540" y="83185"/>
                </a:lnTo>
                <a:lnTo>
                  <a:pt x="520370" y="83185"/>
                </a:lnTo>
                <a:lnTo>
                  <a:pt x="577849" y="79883"/>
                </a:lnTo>
                <a:lnTo>
                  <a:pt x="577341" y="79883"/>
                </a:lnTo>
                <a:lnTo>
                  <a:pt x="635508" y="77470"/>
                </a:lnTo>
                <a:lnTo>
                  <a:pt x="634745" y="77470"/>
                </a:lnTo>
                <a:lnTo>
                  <a:pt x="691305" y="76201"/>
                </a:lnTo>
                <a:lnTo>
                  <a:pt x="1185643" y="76200"/>
                </a:lnTo>
                <a:lnTo>
                  <a:pt x="1174622" y="71882"/>
                </a:lnTo>
                <a:lnTo>
                  <a:pt x="1122044" y="54229"/>
                </a:lnTo>
                <a:lnTo>
                  <a:pt x="1069339" y="39370"/>
                </a:lnTo>
                <a:lnTo>
                  <a:pt x="1016508" y="27178"/>
                </a:lnTo>
                <a:lnTo>
                  <a:pt x="963675" y="17525"/>
                </a:lnTo>
                <a:lnTo>
                  <a:pt x="910209" y="10160"/>
                </a:lnTo>
                <a:lnTo>
                  <a:pt x="856234" y="5080"/>
                </a:lnTo>
                <a:lnTo>
                  <a:pt x="801750" y="1778"/>
                </a:lnTo>
                <a:lnTo>
                  <a:pt x="746379" y="126"/>
                </a:lnTo>
                <a:lnTo>
                  <a:pt x="690117" y="0"/>
                </a:lnTo>
                <a:close/>
              </a:path>
              <a:path w="1900554" h="662939">
                <a:moveTo>
                  <a:pt x="1050888" y="113286"/>
                </a:moveTo>
                <a:lnTo>
                  <a:pt x="1051330" y="113411"/>
                </a:lnTo>
                <a:lnTo>
                  <a:pt x="1050888" y="113286"/>
                </a:lnTo>
                <a:close/>
              </a:path>
              <a:path w="1900554" h="662939">
                <a:moveTo>
                  <a:pt x="1049527" y="112903"/>
                </a:moveTo>
                <a:lnTo>
                  <a:pt x="1050888" y="113286"/>
                </a:lnTo>
                <a:lnTo>
                  <a:pt x="1051433" y="113411"/>
                </a:lnTo>
                <a:lnTo>
                  <a:pt x="1049527" y="112903"/>
                </a:lnTo>
                <a:close/>
              </a:path>
              <a:path w="1900554" h="662939">
                <a:moveTo>
                  <a:pt x="1000379" y="101726"/>
                </a:moveTo>
                <a:lnTo>
                  <a:pt x="1050888" y="113286"/>
                </a:lnTo>
                <a:lnTo>
                  <a:pt x="1049527" y="112903"/>
                </a:lnTo>
                <a:lnTo>
                  <a:pt x="1272742" y="112903"/>
                </a:lnTo>
                <a:lnTo>
                  <a:pt x="1248400" y="101981"/>
                </a:lnTo>
                <a:lnTo>
                  <a:pt x="1002030" y="101981"/>
                </a:lnTo>
                <a:lnTo>
                  <a:pt x="1000379" y="101726"/>
                </a:lnTo>
                <a:close/>
              </a:path>
              <a:path w="1900554" h="662939">
                <a:moveTo>
                  <a:pt x="951352" y="92823"/>
                </a:moveTo>
                <a:lnTo>
                  <a:pt x="1002030" y="101981"/>
                </a:lnTo>
                <a:lnTo>
                  <a:pt x="1248400" y="101981"/>
                </a:lnTo>
                <a:lnTo>
                  <a:pt x="1228304" y="92963"/>
                </a:lnTo>
                <a:lnTo>
                  <a:pt x="952372" y="92963"/>
                </a:lnTo>
                <a:lnTo>
                  <a:pt x="951352" y="92823"/>
                </a:lnTo>
                <a:close/>
              </a:path>
              <a:path w="1900554" h="662939">
                <a:moveTo>
                  <a:pt x="950721" y="92710"/>
                </a:moveTo>
                <a:lnTo>
                  <a:pt x="951352" y="92823"/>
                </a:lnTo>
                <a:lnTo>
                  <a:pt x="952372" y="92963"/>
                </a:lnTo>
                <a:lnTo>
                  <a:pt x="950721" y="92710"/>
                </a:lnTo>
                <a:close/>
              </a:path>
              <a:path w="1900554" h="662939">
                <a:moveTo>
                  <a:pt x="1227738" y="92710"/>
                </a:moveTo>
                <a:lnTo>
                  <a:pt x="950721" y="92710"/>
                </a:lnTo>
                <a:lnTo>
                  <a:pt x="952372" y="92963"/>
                </a:lnTo>
                <a:lnTo>
                  <a:pt x="1228304" y="92963"/>
                </a:lnTo>
                <a:lnTo>
                  <a:pt x="1227738" y="92710"/>
                </a:lnTo>
                <a:close/>
              </a:path>
              <a:path w="1900554" h="662939">
                <a:moveTo>
                  <a:pt x="900557" y="85851"/>
                </a:moveTo>
                <a:lnTo>
                  <a:pt x="951352" y="92823"/>
                </a:lnTo>
                <a:lnTo>
                  <a:pt x="950721" y="92710"/>
                </a:lnTo>
                <a:lnTo>
                  <a:pt x="1227738" y="92710"/>
                </a:lnTo>
                <a:lnTo>
                  <a:pt x="1227455" y="92583"/>
                </a:lnTo>
                <a:lnTo>
                  <a:pt x="1210600" y="85979"/>
                </a:lnTo>
                <a:lnTo>
                  <a:pt x="902208" y="85979"/>
                </a:lnTo>
                <a:lnTo>
                  <a:pt x="900557" y="85851"/>
                </a:lnTo>
                <a:close/>
              </a:path>
              <a:path w="1900554" h="662939">
                <a:moveTo>
                  <a:pt x="458812" y="87249"/>
                </a:moveTo>
                <a:lnTo>
                  <a:pt x="457199" y="87249"/>
                </a:lnTo>
                <a:lnTo>
                  <a:pt x="456945" y="87375"/>
                </a:lnTo>
                <a:lnTo>
                  <a:pt x="458812" y="87249"/>
                </a:lnTo>
                <a:close/>
              </a:path>
              <a:path w="1900554" h="662939">
                <a:moveTo>
                  <a:pt x="1197635" y="80899"/>
                </a:moveTo>
                <a:lnTo>
                  <a:pt x="849630" y="80899"/>
                </a:lnTo>
                <a:lnTo>
                  <a:pt x="851026" y="81025"/>
                </a:lnTo>
                <a:lnTo>
                  <a:pt x="902208" y="85979"/>
                </a:lnTo>
                <a:lnTo>
                  <a:pt x="1210600" y="85979"/>
                </a:lnTo>
                <a:lnTo>
                  <a:pt x="1197635" y="80899"/>
                </a:lnTo>
                <a:close/>
              </a:path>
              <a:path w="1900554" h="662939">
                <a:moveTo>
                  <a:pt x="520370" y="83185"/>
                </a:moveTo>
                <a:lnTo>
                  <a:pt x="518540" y="83185"/>
                </a:lnTo>
                <a:lnTo>
                  <a:pt x="518160" y="83312"/>
                </a:lnTo>
                <a:lnTo>
                  <a:pt x="520370" y="83185"/>
                </a:lnTo>
                <a:close/>
              </a:path>
              <a:path w="1900554" h="662939">
                <a:moveTo>
                  <a:pt x="850811" y="81013"/>
                </a:moveTo>
                <a:lnTo>
                  <a:pt x="850944" y="81025"/>
                </a:lnTo>
                <a:lnTo>
                  <a:pt x="850811" y="81013"/>
                </a:lnTo>
                <a:close/>
              </a:path>
              <a:path w="1900554" h="662939">
                <a:moveTo>
                  <a:pt x="1185643" y="76200"/>
                </a:moveTo>
                <a:lnTo>
                  <a:pt x="691305" y="76201"/>
                </a:lnTo>
                <a:lnTo>
                  <a:pt x="745743" y="76326"/>
                </a:lnTo>
                <a:lnTo>
                  <a:pt x="744855" y="76326"/>
                </a:lnTo>
                <a:lnTo>
                  <a:pt x="798957" y="77850"/>
                </a:lnTo>
                <a:lnTo>
                  <a:pt x="797813" y="77850"/>
                </a:lnTo>
                <a:lnTo>
                  <a:pt x="850811" y="81013"/>
                </a:lnTo>
                <a:lnTo>
                  <a:pt x="849630" y="80899"/>
                </a:lnTo>
                <a:lnTo>
                  <a:pt x="1197635" y="80899"/>
                </a:lnTo>
                <a:lnTo>
                  <a:pt x="1185643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/>
          <p:nvPr/>
        </p:nvSpPr>
        <p:spPr>
          <a:xfrm>
            <a:off x="4327588" y="3148965"/>
            <a:ext cx="1740694" cy="879158"/>
          </a:xfrm>
          <a:custGeom>
            <a:avLst/>
            <a:gdLst/>
            <a:ahLst/>
            <a:cxnLst/>
            <a:rect l="l" t="t" r="r" b="b"/>
            <a:pathLst>
              <a:path w="2320925" h="1172210">
                <a:moveTo>
                  <a:pt x="42418" y="1082547"/>
                </a:moveTo>
                <a:lnTo>
                  <a:pt x="27306" y="1083728"/>
                </a:lnTo>
                <a:lnTo>
                  <a:pt x="14303" y="1090374"/>
                </a:lnTo>
                <a:lnTo>
                  <a:pt x="4752" y="1101425"/>
                </a:lnTo>
                <a:lnTo>
                  <a:pt x="0" y="1115821"/>
                </a:lnTo>
                <a:lnTo>
                  <a:pt x="1198" y="1130859"/>
                </a:lnTo>
                <a:lnTo>
                  <a:pt x="33274" y="1158112"/>
                </a:lnTo>
                <a:lnTo>
                  <a:pt x="81153" y="1163954"/>
                </a:lnTo>
                <a:lnTo>
                  <a:pt x="129286" y="1168272"/>
                </a:lnTo>
                <a:lnTo>
                  <a:pt x="176911" y="1170939"/>
                </a:lnTo>
                <a:lnTo>
                  <a:pt x="224409" y="1171955"/>
                </a:lnTo>
                <a:lnTo>
                  <a:pt x="316865" y="1169669"/>
                </a:lnTo>
                <a:lnTo>
                  <a:pt x="407670" y="1161795"/>
                </a:lnTo>
                <a:lnTo>
                  <a:pt x="496697" y="1148587"/>
                </a:lnTo>
                <a:lnTo>
                  <a:pt x="583819" y="1130299"/>
                </a:lnTo>
                <a:lnTo>
                  <a:pt x="669036" y="1107566"/>
                </a:lnTo>
                <a:lnTo>
                  <a:pt x="705296" y="1095755"/>
                </a:lnTo>
                <a:lnTo>
                  <a:pt x="223393" y="1095755"/>
                </a:lnTo>
                <a:lnTo>
                  <a:pt x="224248" y="1095735"/>
                </a:lnTo>
                <a:lnTo>
                  <a:pt x="179324" y="1094739"/>
                </a:lnTo>
                <a:lnTo>
                  <a:pt x="180594" y="1094739"/>
                </a:lnTo>
                <a:lnTo>
                  <a:pt x="136436" y="1092326"/>
                </a:lnTo>
                <a:lnTo>
                  <a:pt x="135382" y="1092326"/>
                </a:lnTo>
                <a:lnTo>
                  <a:pt x="89939" y="1088262"/>
                </a:lnTo>
                <a:lnTo>
                  <a:pt x="89789" y="1088262"/>
                </a:lnTo>
                <a:lnTo>
                  <a:pt x="88519" y="1088135"/>
                </a:lnTo>
                <a:lnTo>
                  <a:pt x="88736" y="1088135"/>
                </a:lnTo>
                <a:lnTo>
                  <a:pt x="42418" y="1082547"/>
                </a:lnTo>
                <a:close/>
              </a:path>
              <a:path w="2320925" h="1172210">
                <a:moveTo>
                  <a:pt x="224248" y="1095735"/>
                </a:moveTo>
                <a:lnTo>
                  <a:pt x="223393" y="1095755"/>
                </a:lnTo>
                <a:lnTo>
                  <a:pt x="225171" y="1095755"/>
                </a:lnTo>
                <a:lnTo>
                  <a:pt x="224248" y="1095735"/>
                </a:lnTo>
                <a:close/>
              </a:path>
              <a:path w="2320925" h="1172210">
                <a:moveTo>
                  <a:pt x="312494" y="1093628"/>
                </a:moveTo>
                <a:lnTo>
                  <a:pt x="224248" y="1095735"/>
                </a:lnTo>
                <a:lnTo>
                  <a:pt x="225171" y="1095755"/>
                </a:lnTo>
                <a:lnTo>
                  <a:pt x="705296" y="1095755"/>
                </a:lnTo>
                <a:lnTo>
                  <a:pt x="711535" y="1093723"/>
                </a:lnTo>
                <a:lnTo>
                  <a:pt x="311404" y="1093723"/>
                </a:lnTo>
                <a:lnTo>
                  <a:pt x="312494" y="1093628"/>
                </a:lnTo>
                <a:close/>
              </a:path>
              <a:path w="2320925" h="1172210">
                <a:moveTo>
                  <a:pt x="313817" y="1093596"/>
                </a:moveTo>
                <a:lnTo>
                  <a:pt x="312494" y="1093628"/>
                </a:lnTo>
                <a:lnTo>
                  <a:pt x="311404" y="1093723"/>
                </a:lnTo>
                <a:lnTo>
                  <a:pt x="313817" y="1093596"/>
                </a:lnTo>
                <a:close/>
              </a:path>
              <a:path w="2320925" h="1172210">
                <a:moveTo>
                  <a:pt x="711925" y="1093596"/>
                </a:moveTo>
                <a:lnTo>
                  <a:pt x="313817" y="1093596"/>
                </a:lnTo>
                <a:lnTo>
                  <a:pt x="311404" y="1093723"/>
                </a:lnTo>
                <a:lnTo>
                  <a:pt x="711535" y="1093723"/>
                </a:lnTo>
                <a:lnTo>
                  <a:pt x="711925" y="1093596"/>
                </a:lnTo>
                <a:close/>
              </a:path>
              <a:path w="2320925" h="1172210">
                <a:moveTo>
                  <a:pt x="398530" y="1086098"/>
                </a:moveTo>
                <a:lnTo>
                  <a:pt x="312494" y="1093628"/>
                </a:lnTo>
                <a:lnTo>
                  <a:pt x="313817" y="1093596"/>
                </a:lnTo>
                <a:lnTo>
                  <a:pt x="711925" y="1093596"/>
                </a:lnTo>
                <a:lnTo>
                  <a:pt x="734539" y="1086230"/>
                </a:lnTo>
                <a:lnTo>
                  <a:pt x="397637" y="1086230"/>
                </a:lnTo>
                <a:lnTo>
                  <a:pt x="398530" y="1086098"/>
                </a:lnTo>
                <a:close/>
              </a:path>
              <a:path w="2320925" h="1172210">
                <a:moveTo>
                  <a:pt x="134112" y="1092199"/>
                </a:moveTo>
                <a:lnTo>
                  <a:pt x="135382" y="1092326"/>
                </a:lnTo>
                <a:lnTo>
                  <a:pt x="136436" y="1092326"/>
                </a:lnTo>
                <a:lnTo>
                  <a:pt x="134112" y="1092199"/>
                </a:lnTo>
                <a:close/>
              </a:path>
              <a:path w="2320925" h="1172210">
                <a:moveTo>
                  <a:pt x="89358" y="1088211"/>
                </a:moveTo>
                <a:lnTo>
                  <a:pt x="89789" y="1088262"/>
                </a:lnTo>
                <a:lnTo>
                  <a:pt x="89939" y="1088262"/>
                </a:lnTo>
                <a:lnTo>
                  <a:pt x="89358" y="1088211"/>
                </a:lnTo>
                <a:close/>
              </a:path>
              <a:path w="2320925" h="1172210">
                <a:moveTo>
                  <a:pt x="88736" y="1088135"/>
                </a:moveTo>
                <a:lnTo>
                  <a:pt x="88519" y="1088135"/>
                </a:lnTo>
                <a:lnTo>
                  <a:pt x="89358" y="1088211"/>
                </a:lnTo>
                <a:lnTo>
                  <a:pt x="88736" y="1088135"/>
                </a:lnTo>
                <a:close/>
              </a:path>
              <a:path w="2320925" h="1172210">
                <a:moveTo>
                  <a:pt x="399923" y="1085976"/>
                </a:moveTo>
                <a:lnTo>
                  <a:pt x="398530" y="1086098"/>
                </a:lnTo>
                <a:lnTo>
                  <a:pt x="397637" y="1086230"/>
                </a:lnTo>
                <a:lnTo>
                  <a:pt x="399923" y="1085976"/>
                </a:lnTo>
                <a:close/>
              </a:path>
              <a:path w="2320925" h="1172210">
                <a:moveTo>
                  <a:pt x="735319" y="1085976"/>
                </a:moveTo>
                <a:lnTo>
                  <a:pt x="399923" y="1085976"/>
                </a:lnTo>
                <a:lnTo>
                  <a:pt x="397637" y="1086230"/>
                </a:lnTo>
                <a:lnTo>
                  <a:pt x="734539" y="1086230"/>
                </a:lnTo>
                <a:lnTo>
                  <a:pt x="735319" y="1085976"/>
                </a:lnTo>
                <a:close/>
              </a:path>
              <a:path w="2320925" h="1172210">
                <a:moveTo>
                  <a:pt x="483224" y="1073574"/>
                </a:moveTo>
                <a:lnTo>
                  <a:pt x="398530" y="1086098"/>
                </a:lnTo>
                <a:lnTo>
                  <a:pt x="399923" y="1085976"/>
                </a:lnTo>
                <a:lnTo>
                  <a:pt x="735319" y="1085976"/>
                </a:lnTo>
                <a:lnTo>
                  <a:pt x="752475" y="1080388"/>
                </a:lnTo>
                <a:lnTo>
                  <a:pt x="769878" y="1073784"/>
                </a:lnTo>
                <a:lnTo>
                  <a:pt x="482219" y="1073784"/>
                </a:lnTo>
                <a:lnTo>
                  <a:pt x="483224" y="1073574"/>
                </a:lnTo>
                <a:close/>
              </a:path>
              <a:path w="2320925" h="1172210">
                <a:moveTo>
                  <a:pt x="484378" y="1073403"/>
                </a:moveTo>
                <a:lnTo>
                  <a:pt x="483224" y="1073574"/>
                </a:lnTo>
                <a:lnTo>
                  <a:pt x="482219" y="1073784"/>
                </a:lnTo>
                <a:lnTo>
                  <a:pt x="484378" y="1073403"/>
                </a:lnTo>
                <a:close/>
              </a:path>
              <a:path w="2320925" h="1172210">
                <a:moveTo>
                  <a:pt x="770882" y="1073403"/>
                </a:moveTo>
                <a:lnTo>
                  <a:pt x="484378" y="1073403"/>
                </a:lnTo>
                <a:lnTo>
                  <a:pt x="482219" y="1073784"/>
                </a:lnTo>
                <a:lnTo>
                  <a:pt x="769878" y="1073784"/>
                </a:lnTo>
                <a:lnTo>
                  <a:pt x="770882" y="1073403"/>
                </a:lnTo>
                <a:close/>
              </a:path>
              <a:path w="2320925" h="1172210">
                <a:moveTo>
                  <a:pt x="566542" y="1056138"/>
                </a:moveTo>
                <a:lnTo>
                  <a:pt x="483224" y="1073574"/>
                </a:lnTo>
                <a:lnTo>
                  <a:pt x="484378" y="1073403"/>
                </a:lnTo>
                <a:lnTo>
                  <a:pt x="770882" y="1073403"/>
                </a:lnTo>
                <a:lnTo>
                  <a:pt x="815394" y="1056512"/>
                </a:lnTo>
                <a:lnTo>
                  <a:pt x="565150" y="1056512"/>
                </a:lnTo>
                <a:lnTo>
                  <a:pt x="566542" y="1056138"/>
                </a:lnTo>
                <a:close/>
              </a:path>
              <a:path w="2320925" h="1172210">
                <a:moveTo>
                  <a:pt x="567182" y="1056004"/>
                </a:moveTo>
                <a:lnTo>
                  <a:pt x="566542" y="1056138"/>
                </a:lnTo>
                <a:lnTo>
                  <a:pt x="565150" y="1056512"/>
                </a:lnTo>
                <a:lnTo>
                  <a:pt x="567182" y="1056004"/>
                </a:lnTo>
                <a:close/>
              </a:path>
              <a:path w="2320925" h="1172210">
                <a:moveTo>
                  <a:pt x="816732" y="1056004"/>
                </a:moveTo>
                <a:lnTo>
                  <a:pt x="567182" y="1056004"/>
                </a:lnTo>
                <a:lnTo>
                  <a:pt x="565150" y="1056512"/>
                </a:lnTo>
                <a:lnTo>
                  <a:pt x="815394" y="1056512"/>
                </a:lnTo>
                <a:lnTo>
                  <a:pt x="816732" y="1056004"/>
                </a:lnTo>
                <a:close/>
              </a:path>
              <a:path w="2320925" h="1172210">
                <a:moveTo>
                  <a:pt x="648335" y="1034160"/>
                </a:moveTo>
                <a:lnTo>
                  <a:pt x="566542" y="1056138"/>
                </a:lnTo>
                <a:lnTo>
                  <a:pt x="567182" y="1056004"/>
                </a:lnTo>
                <a:lnTo>
                  <a:pt x="816732" y="1056004"/>
                </a:lnTo>
                <a:lnTo>
                  <a:pt x="834136" y="1049400"/>
                </a:lnTo>
                <a:lnTo>
                  <a:pt x="867786" y="1034795"/>
                </a:lnTo>
                <a:lnTo>
                  <a:pt x="646430" y="1034795"/>
                </a:lnTo>
                <a:lnTo>
                  <a:pt x="648335" y="1034160"/>
                </a:lnTo>
                <a:close/>
              </a:path>
              <a:path w="2320925" h="1172210">
                <a:moveTo>
                  <a:pt x="927407" y="1008252"/>
                </a:moveTo>
                <a:lnTo>
                  <a:pt x="727964" y="1008252"/>
                </a:lnTo>
                <a:lnTo>
                  <a:pt x="646430" y="1034795"/>
                </a:lnTo>
                <a:lnTo>
                  <a:pt x="867786" y="1034795"/>
                </a:lnTo>
                <a:lnTo>
                  <a:pt x="914018" y="1014729"/>
                </a:lnTo>
                <a:lnTo>
                  <a:pt x="927407" y="1008252"/>
                </a:lnTo>
                <a:close/>
              </a:path>
              <a:path w="2320925" h="1172210">
                <a:moveTo>
                  <a:pt x="805737" y="978582"/>
                </a:moveTo>
                <a:lnTo>
                  <a:pt x="726186" y="1008760"/>
                </a:lnTo>
                <a:lnTo>
                  <a:pt x="727964" y="1008252"/>
                </a:lnTo>
                <a:lnTo>
                  <a:pt x="927407" y="1008252"/>
                </a:lnTo>
                <a:lnTo>
                  <a:pt x="987788" y="979042"/>
                </a:lnTo>
                <a:lnTo>
                  <a:pt x="804672" y="979042"/>
                </a:lnTo>
                <a:lnTo>
                  <a:pt x="805737" y="978582"/>
                </a:lnTo>
                <a:close/>
              </a:path>
              <a:path w="2320925" h="1172210">
                <a:moveTo>
                  <a:pt x="806196" y="978407"/>
                </a:moveTo>
                <a:lnTo>
                  <a:pt x="805737" y="978582"/>
                </a:lnTo>
                <a:lnTo>
                  <a:pt x="804672" y="979042"/>
                </a:lnTo>
                <a:lnTo>
                  <a:pt x="806196" y="978407"/>
                </a:lnTo>
                <a:close/>
              </a:path>
              <a:path w="2320925" h="1172210">
                <a:moveTo>
                  <a:pt x="989100" y="978407"/>
                </a:moveTo>
                <a:lnTo>
                  <a:pt x="806196" y="978407"/>
                </a:lnTo>
                <a:lnTo>
                  <a:pt x="804672" y="979042"/>
                </a:lnTo>
                <a:lnTo>
                  <a:pt x="987788" y="979042"/>
                </a:lnTo>
                <a:lnTo>
                  <a:pt x="989100" y="978407"/>
                </a:lnTo>
                <a:close/>
              </a:path>
              <a:path w="2320925" h="1172210">
                <a:moveTo>
                  <a:pt x="883031" y="945133"/>
                </a:moveTo>
                <a:lnTo>
                  <a:pt x="805737" y="978582"/>
                </a:lnTo>
                <a:lnTo>
                  <a:pt x="806196" y="978407"/>
                </a:lnTo>
                <a:lnTo>
                  <a:pt x="989100" y="978407"/>
                </a:lnTo>
                <a:lnTo>
                  <a:pt x="992251" y="976883"/>
                </a:lnTo>
                <a:lnTo>
                  <a:pt x="1050462" y="945895"/>
                </a:lnTo>
                <a:lnTo>
                  <a:pt x="881507" y="945895"/>
                </a:lnTo>
                <a:lnTo>
                  <a:pt x="883031" y="945133"/>
                </a:lnTo>
                <a:close/>
              </a:path>
              <a:path w="2320925" h="1172210">
                <a:moveTo>
                  <a:pt x="1116736" y="908557"/>
                </a:moveTo>
                <a:lnTo>
                  <a:pt x="958341" y="908557"/>
                </a:lnTo>
                <a:lnTo>
                  <a:pt x="957072" y="909192"/>
                </a:lnTo>
                <a:lnTo>
                  <a:pt x="881507" y="945895"/>
                </a:lnTo>
                <a:lnTo>
                  <a:pt x="1050462" y="945895"/>
                </a:lnTo>
                <a:lnTo>
                  <a:pt x="1068832" y="936116"/>
                </a:lnTo>
                <a:lnTo>
                  <a:pt x="1116736" y="908557"/>
                </a:lnTo>
                <a:close/>
              </a:path>
              <a:path w="2320925" h="1172210">
                <a:moveTo>
                  <a:pt x="957474" y="908979"/>
                </a:moveTo>
                <a:lnTo>
                  <a:pt x="957035" y="909192"/>
                </a:lnTo>
                <a:lnTo>
                  <a:pt x="957474" y="908979"/>
                </a:lnTo>
                <a:close/>
              </a:path>
              <a:path w="2320925" h="1172210">
                <a:moveTo>
                  <a:pt x="1182191" y="869187"/>
                </a:moveTo>
                <a:lnTo>
                  <a:pt x="1032510" y="869187"/>
                </a:lnTo>
                <a:lnTo>
                  <a:pt x="957474" y="908979"/>
                </a:lnTo>
                <a:lnTo>
                  <a:pt x="958341" y="908557"/>
                </a:lnTo>
                <a:lnTo>
                  <a:pt x="1116736" y="908557"/>
                </a:lnTo>
                <a:lnTo>
                  <a:pt x="1143889" y="892936"/>
                </a:lnTo>
                <a:lnTo>
                  <a:pt x="1182191" y="869187"/>
                </a:lnTo>
                <a:close/>
              </a:path>
              <a:path w="2320925" h="1172210">
                <a:moveTo>
                  <a:pt x="1248200" y="827150"/>
                </a:moveTo>
                <a:lnTo>
                  <a:pt x="1105408" y="827150"/>
                </a:lnTo>
                <a:lnTo>
                  <a:pt x="1031366" y="869695"/>
                </a:lnTo>
                <a:lnTo>
                  <a:pt x="1032510" y="869187"/>
                </a:lnTo>
                <a:lnTo>
                  <a:pt x="1182191" y="869187"/>
                </a:lnTo>
                <a:lnTo>
                  <a:pt x="1217422" y="847343"/>
                </a:lnTo>
                <a:lnTo>
                  <a:pt x="1248200" y="827150"/>
                </a:lnTo>
                <a:close/>
              </a:path>
              <a:path w="2320925" h="1172210">
                <a:moveTo>
                  <a:pt x="1314354" y="782827"/>
                </a:moveTo>
                <a:lnTo>
                  <a:pt x="1176909" y="782827"/>
                </a:lnTo>
                <a:lnTo>
                  <a:pt x="1104264" y="827785"/>
                </a:lnTo>
                <a:lnTo>
                  <a:pt x="1105408" y="827150"/>
                </a:lnTo>
                <a:lnTo>
                  <a:pt x="1248200" y="827150"/>
                </a:lnTo>
                <a:lnTo>
                  <a:pt x="1289431" y="800099"/>
                </a:lnTo>
                <a:lnTo>
                  <a:pt x="1314354" y="782827"/>
                </a:lnTo>
                <a:close/>
              </a:path>
              <a:path w="2320925" h="1172210">
                <a:moveTo>
                  <a:pt x="1379906" y="736599"/>
                </a:moveTo>
                <a:lnTo>
                  <a:pt x="1247266" y="736599"/>
                </a:lnTo>
                <a:lnTo>
                  <a:pt x="1176020" y="783335"/>
                </a:lnTo>
                <a:lnTo>
                  <a:pt x="1176909" y="782827"/>
                </a:lnTo>
                <a:lnTo>
                  <a:pt x="1314354" y="782827"/>
                </a:lnTo>
                <a:lnTo>
                  <a:pt x="1360170" y="751077"/>
                </a:lnTo>
                <a:lnTo>
                  <a:pt x="1379906" y="736599"/>
                </a:lnTo>
                <a:close/>
              </a:path>
              <a:path w="2320925" h="1172210">
                <a:moveTo>
                  <a:pt x="1445173" y="688720"/>
                </a:moveTo>
                <a:lnTo>
                  <a:pt x="1316482" y="688720"/>
                </a:lnTo>
                <a:lnTo>
                  <a:pt x="1315592" y="689355"/>
                </a:lnTo>
                <a:lnTo>
                  <a:pt x="1246734" y="736949"/>
                </a:lnTo>
                <a:lnTo>
                  <a:pt x="1247266" y="736599"/>
                </a:lnTo>
                <a:lnTo>
                  <a:pt x="1379906" y="736599"/>
                </a:lnTo>
                <a:lnTo>
                  <a:pt x="1445173" y="688720"/>
                </a:lnTo>
                <a:close/>
              </a:path>
              <a:path w="2320925" h="1172210">
                <a:moveTo>
                  <a:pt x="1316065" y="689008"/>
                </a:moveTo>
                <a:lnTo>
                  <a:pt x="1315563" y="689355"/>
                </a:lnTo>
                <a:lnTo>
                  <a:pt x="1316065" y="689008"/>
                </a:lnTo>
                <a:close/>
              </a:path>
              <a:path w="2320925" h="1172210">
                <a:moveTo>
                  <a:pt x="1575771" y="589279"/>
                </a:moveTo>
                <a:lnTo>
                  <a:pt x="1451864" y="589279"/>
                </a:lnTo>
                <a:lnTo>
                  <a:pt x="1316065" y="689008"/>
                </a:lnTo>
                <a:lnTo>
                  <a:pt x="1316482" y="688720"/>
                </a:lnTo>
                <a:lnTo>
                  <a:pt x="1445173" y="688720"/>
                </a:lnTo>
                <a:lnTo>
                  <a:pt x="1497457" y="650366"/>
                </a:lnTo>
                <a:lnTo>
                  <a:pt x="1575771" y="589279"/>
                </a:lnTo>
                <a:close/>
              </a:path>
              <a:path w="2320925" h="1172210">
                <a:moveTo>
                  <a:pt x="1704408" y="487298"/>
                </a:moveTo>
                <a:lnTo>
                  <a:pt x="1582674" y="487298"/>
                </a:lnTo>
                <a:lnTo>
                  <a:pt x="1450975" y="589914"/>
                </a:lnTo>
                <a:lnTo>
                  <a:pt x="1451864" y="589279"/>
                </a:lnTo>
                <a:lnTo>
                  <a:pt x="1575771" y="589279"/>
                </a:lnTo>
                <a:lnTo>
                  <a:pt x="1629664" y="547242"/>
                </a:lnTo>
                <a:lnTo>
                  <a:pt x="1704408" y="487298"/>
                </a:lnTo>
                <a:close/>
              </a:path>
              <a:path w="2320925" h="1172210">
                <a:moveTo>
                  <a:pt x="2105154" y="84403"/>
                </a:moveTo>
                <a:lnTo>
                  <a:pt x="2013712" y="147192"/>
                </a:lnTo>
                <a:lnTo>
                  <a:pt x="1954149" y="191642"/>
                </a:lnTo>
                <a:lnTo>
                  <a:pt x="1894078" y="237997"/>
                </a:lnTo>
                <a:lnTo>
                  <a:pt x="1833372" y="286003"/>
                </a:lnTo>
                <a:lnTo>
                  <a:pt x="1582165" y="487679"/>
                </a:lnTo>
                <a:lnTo>
                  <a:pt x="1582674" y="487298"/>
                </a:lnTo>
                <a:lnTo>
                  <a:pt x="1704408" y="487298"/>
                </a:lnTo>
                <a:lnTo>
                  <a:pt x="1880838" y="345693"/>
                </a:lnTo>
                <a:lnTo>
                  <a:pt x="1941195" y="297941"/>
                </a:lnTo>
                <a:lnTo>
                  <a:pt x="2000011" y="252475"/>
                </a:lnTo>
                <a:lnTo>
                  <a:pt x="2058924" y="208406"/>
                </a:lnTo>
                <a:lnTo>
                  <a:pt x="2059125" y="208406"/>
                </a:lnTo>
                <a:lnTo>
                  <a:pt x="2114808" y="168528"/>
                </a:lnTo>
                <a:lnTo>
                  <a:pt x="2116582" y="167258"/>
                </a:lnTo>
                <a:lnTo>
                  <a:pt x="2116809" y="167258"/>
                </a:lnTo>
                <a:lnTo>
                  <a:pt x="2143957" y="150063"/>
                </a:lnTo>
                <a:lnTo>
                  <a:pt x="2105154" y="84403"/>
                </a:lnTo>
                <a:close/>
              </a:path>
              <a:path w="2320925" h="1172210">
                <a:moveTo>
                  <a:pt x="1880997" y="345566"/>
                </a:moveTo>
                <a:lnTo>
                  <a:pt x="1880742" y="345693"/>
                </a:lnTo>
                <a:lnTo>
                  <a:pt x="1880997" y="345566"/>
                </a:lnTo>
                <a:close/>
              </a:path>
              <a:path w="2320925" h="1172210">
                <a:moveTo>
                  <a:pt x="1941269" y="297941"/>
                </a:moveTo>
                <a:lnTo>
                  <a:pt x="1940940" y="298195"/>
                </a:lnTo>
                <a:lnTo>
                  <a:pt x="1941269" y="297941"/>
                </a:lnTo>
                <a:close/>
              </a:path>
              <a:path w="2320925" h="1172210">
                <a:moveTo>
                  <a:pt x="2282498" y="59273"/>
                </a:moveTo>
                <a:lnTo>
                  <a:pt x="2150520" y="59273"/>
                </a:lnTo>
                <a:lnTo>
                  <a:pt x="2165111" y="59689"/>
                </a:lnTo>
                <a:lnTo>
                  <a:pt x="2178488" y="65535"/>
                </a:lnTo>
                <a:lnTo>
                  <a:pt x="2188972" y="76453"/>
                </a:lnTo>
                <a:lnTo>
                  <a:pt x="2194395" y="90652"/>
                </a:lnTo>
                <a:lnTo>
                  <a:pt x="2193972" y="105267"/>
                </a:lnTo>
                <a:lnTo>
                  <a:pt x="2188096" y="118619"/>
                </a:lnTo>
                <a:lnTo>
                  <a:pt x="2177161" y="129031"/>
                </a:lnTo>
                <a:lnTo>
                  <a:pt x="2143957" y="150063"/>
                </a:lnTo>
                <a:lnTo>
                  <a:pt x="2182114" y="214629"/>
                </a:lnTo>
                <a:lnTo>
                  <a:pt x="2282498" y="59273"/>
                </a:lnTo>
                <a:close/>
              </a:path>
              <a:path w="2320925" h="1172210">
                <a:moveTo>
                  <a:pt x="2059125" y="208406"/>
                </a:moveTo>
                <a:lnTo>
                  <a:pt x="2058924" y="208406"/>
                </a:lnTo>
                <a:lnTo>
                  <a:pt x="2058415" y="208914"/>
                </a:lnTo>
                <a:lnTo>
                  <a:pt x="2059125" y="208406"/>
                </a:lnTo>
                <a:close/>
              </a:path>
              <a:path w="2320925" h="1172210">
                <a:moveTo>
                  <a:pt x="2116809" y="167258"/>
                </a:moveTo>
                <a:lnTo>
                  <a:pt x="2116582" y="167258"/>
                </a:lnTo>
                <a:lnTo>
                  <a:pt x="2114844" y="168503"/>
                </a:lnTo>
                <a:lnTo>
                  <a:pt x="2116809" y="167258"/>
                </a:lnTo>
                <a:close/>
              </a:path>
              <a:path w="2320925" h="1172210">
                <a:moveTo>
                  <a:pt x="2150520" y="59273"/>
                </a:moveTo>
                <a:lnTo>
                  <a:pt x="2136393" y="64642"/>
                </a:lnTo>
                <a:lnTo>
                  <a:pt x="2105154" y="84403"/>
                </a:lnTo>
                <a:lnTo>
                  <a:pt x="2143957" y="150063"/>
                </a:lnTo>
                <a:lnTo>
                  <a:pt x="2177161" y="129031"/>
                </a:lnTo>
                <a:lnTo>
                  <a:pt x="2188096" y="118619"/>
                </a:lnTo>
                <a:lnTo>
                  <a:pt x="2193972" y="105267"/>
                </a:lnTo>
                <a:lnTo>
                  <a:pt x="2194395" y="90652"/>
                </a:lnTo>
                <a:lnTo>
                  <a:pt x="2188972" y="76453"/>
                </a:lnTo>
                <a:lnTo>
                  <a:pt x="2178488" y="65535"/>
                </a:lnTo>
                <a:lnTo>
                  <a:pt x="2165111" y="59689"/>
                </a:lnTo>
                <a:lnTo>
                  <a:pt x="2150520" y="59273"/>
                </a:lnTo>
                <a:close/>
              </a:path>
              <a:path w="2320925" h="1172210">
                <a:moveTo>
                  <a:pt x="2320798" y="0"/>
                </a:moveTo>
                <a:lnTo>
                  <a:pt x="2065782" y="17779"/>
                </a:lnTo>
                <a:lnTo>
                  <a:pt x="2105154" y="84403"/>
                </a:lnTo>
                <a:lnTo>
                  <a:pt x="2136393" y="64642"/>
                </a:lnTo>
                <a:lnTo>
                  <a:pt x="2150520" y="59273"/>
                </a:lnTo>
                <a:lnTo>
                  <a:pt x="2282498" y="59273"/>
                </a:lnTo>
                <a:lnTo>
                  <a:pt x="232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8" name="object 28"/>
          <p:cNvGrpSpPr/>
          <p:nvPr/>
        </p:nvGrpSpPr>
        <p:grpSpPr>
          <a:xfrm>
            <a:off x="6115621" y="4444555"/>
            <a:ext cx="1091565" cy="520065"/>
            <a:chOff x="8154161" y="5926073"/>
            <a:chExt cx="1455420" cy="693420"/>
          </a:xfrm>
        </p:grpSpPr>
        <p:sp>
          <p:nvSpPr>
            <p:cNvPr id="29" name="object 29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29076" y="4581449"/>
            <a:ext cx="6667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Weaviate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97918" y="2842070"/>
            <a:ext cx="1091565" cy="520065"/>
            <a:chOff x="8263890" y="3789426"/>
            <a:chExt cx="1455420" cy="693420"/>
          </a:xfrm>
        </p:grpSpPr>
        <p:sp>
          <p:nvSpPr>
            <p:cNvPr id="33" name="object 33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505099" y="2978753"/>
            <a:ext cx="4772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7" name="object 37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15271" y="3690176"/>
            <a:ext cx="952500" cy="641508"/>
            <a:chOff x="4420361" y="4920234"/>
            <a:chExt cx="1270000" cy="855344"/>
          </a:xfrm>
        </p:grpSpPr>
        <p:sp>
          <p:nvSpPr>
            <p:cNvPr id="41" name="object 4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513678" y="3886924"/>
            <a:ext cx="55483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45" name="object 45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275141" y="338900"/>
            <a:ext cx="5302568" cy="2375535"/>
            <a:chOff x="3033522" y="451866"/>
            <a:chExt cx="7070090" cy="3167380"/>
          </a:xfrm>
        </p:grpSpPr>
        <p:sp>
          <p:nvSpPr>
            <p:cNvPr id="49" name="object 49"/>
            <p:cNvSpPr/>
            <p:nvPr/>
          </p:nvSpPr>
          <p:spPr>
            <a:xfrm>
              <a:off x="3052572" y="470916"/>
              <a:ext cx="7031990" cy="3129280"/>
            </a:xfrm>
            <a:custGeom>
              <a:avLst/>
              <a:gdLst/>
              <a:ahLst/>
              <a:cxnLst/>
              <a:rect l="l" t="t" r="r" b="b"/>
              <a:pathLst>
                <a:path w="7031990" h="3129279">
                  <a:moveTo>
                    <a:pt x="5859780" y="1301496"/>
                  </a:moveTo>
                  <a:lnTo>
                    <a:pt x="4101846" y="1301496"/>
                  </a:lnTo>
                  <a:lnTo>
                    <a:pt x="5539994" y="3129280"/>
                  </a:lnTo>
                  <a:lnTo>
                    <a:pt x="5859780" y="1301496"/>
                  </a:lnTo>
                  <a:close/>
                </a:path>
                <a:path w="7031990" h="3129279">
                  <a:moveTo>
                    <a:pt x="6814820" y="0"/>
                  </a:moveTo>
                  <a:lnTo>
                    <a:pt x="216915" y="0"/>
                  </a:lnTo>
                  <a:lnTo>
                    <a:pt x="167191" y="5730"/>
                  </a:lnTo>
                  <a:lnTo>
                    <a:pt x="121538" y="22054"/>
                  </a:lnTo>
                  <a:lnTo>
                    <a:pt x="81262" y="47666"/>
                  </a:lnTo>
                  <a:lnTo>
                    <a:pt x="47666" y="81262"/>
                  </a:lnTo>
                  <a:lnTo>
                    <a:pt x="22054" y="121538"/>
                  </a:lnTo>
                  <a:lnTo>
                    <a:pt x="5730" y="167191"/>
                  </a:lnTo>
                  <a:lnTo>
                    <a:pt x="0" y="216916"/>
                  </a:lnTo>
                  <a:lnTo>
                    <a:pt x="0" y="1084580"/>
                  </a:lnTo>
                  <a:lnTo>
                    <a:pt x="5730" y="1134304"/>
                  </a:lnTo>
                  <a:lnTo>
                    <a:pt x="22054" y="1179957"/>
                  </a:lnTo>
                  <a:lnTo>
                    <a:pt x="47666" y="1220233"/>
                  </a:lnTo>
                  <a:lnTo>
                    <a:pt x="81262" y="1253829"/>
                  </a:lnTo>
                  <a:lnTo>
                    <a:pt x="121538" y="1279441"/>
                  </a:lnTo>
                  <a:lnTo>
                    <a:pt x="167191" y="1295765"/>
                  </a:lnTo>
                  <a:lnTo>
                    <a:pt x="216915" y="1301496"/>
                  </a:lnTo>
                  <a:lnTo>
                    <a:pt x="6814820" y="1301496"/>
                  </a:lnTo>
                  <a:lnTo>
                    <a:pt x="6864544" y="1295765"/>
                  </a:lnTo>
                  <a:lnTo>
                    <a:pt x="6910197" y="1279441"/>
                  </a:lnTo>
                  <a:lnTo>
                    <a:pt x="6950473" y="1253829"/>
                  </a:lnTo>
                  <a:lnTo>
                    <a:pt x="6984069" y="1220233"/>
                  </a:lnTo>
                  <a:lnTo>
                    <a:pt x="7009681" y="1179957"/>
                  </a:lnTo>
                  <a:lnTo>
                    <a:pt x="7026005" y="1134304"/>
                  </a:lnTo>
                  <a:lnTo>
                    <a:pt x="7031735" y="1084580"/>
                  </a:lnTo>
                  <a:lnTo>
                    <a:pt x="7031735" y="216916"/>
                  </a:lnTo>
                  <a:lnTo>
                    <a:pt x="7026005" y="167191"/>
                  </a:lnTo>
                  <a:lnTo>
                    <a:pt x="7009681" y="121538"/>
                  </a:lnTo>
                  <a:lnTo>
                    <a:pt x="6984069" y="81262"/>
                  </a:lnTo>
                  <a:lnTo>
                    <a:pt x="6950473" y="47666"/>
                  </a:lnTo>
                  <a:lnTo>
                    <a:pt x="6910197" y="22054"/>
                  </a:lnTo>
                  <a:lnTo>
                    <a:pt x="6864544" y="5730"/>
                  </a:lnTo>
                  <a:lnTo>
                    <a:pt x="68148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052572" y="470916"/>
              <a:ext cx="7031990" cy="3129280"/>
            </a:xfrm>
            <a:custGeom>
              <a:avLst/>
              <a:gdLst/>
              <a:ahLst/>
              <a:cxnLst/>
              <a:rect l="l" t="t" r="r" b="b"/>
              <a:pathLst>
                <a:path w="7031990" h="3129279">
                  <a:moveTo>
                    <a:pt x="0" y="216916"/>
                  </a:moveTo>
                  <a:lnTo>
                    <a:pt x="5730" y="167191"/>
                  </a:lnTo>
                  <a:lnTo>
                    <a:pt x="22054" y="121538"/>
                  </a:lnTo>
                  <a:lnTo>
                    <a:pt x="47666" y="81262"/>
                  </a:lnTo>
                  <a:lnTo>
                    <a:pt x="81262" y="47666"/>
                  </a:lnTo>
                  <a:lnTo>
                    <a:pt x="121538" y="22054"/>
                  </a:lnTo>
                  <a:lnTo>
                    <a:pt x="167191" y="5730"/>
                  </a:lnTo>
                  <a:lnTo>
                    <a:pt x="216915" y="0"/>
                  </a:lnTo>
                  <a:lnTo>
                    <a:pt x="4101846" y="0"/>
                  </a:lnTo>
                  <a:lnTo>
                    <a:pt x="5859780" y="0"/>
                  </a:lnTo>
                  <a:lnTo>
                    <a:pt x="6814820" y="0"/>
                  </a:lnTo>
                  <a:lnTo>
                    <a:pt x="6864544" y="5730"/>
                  </a:lnTo>
                  <a:lnTo>
                    <a:pt x="6910197" y="22054"/>
                  </a:lnTo>
                  <a:lnTo>
                    <a:pt x="6950473" y="47666"/>
                  </a:lnTo>
                  <a:lnTo>
                    <a:pt x="6984069" y="81262"/>
                  </a:lnTo>
                  <a:lnTo>
                    <a:pt x="7009681" y="121538"/>
                  </a:lnTo>
                  <a:lnTo>
                    <a:pt x="7026005" y="167191"/>
                  </a:lnTo>
                  <a:lnTo>
                    <a:pt x="7031735" y="216916"/>
                  </a:lnTo>
                  <a:lnTo>
                    <a:pt x="7031735" y="759206"/>
                  </a:lnTo>
                  <a:lnTo>
                    <a:pt x="7031735" y="1084580"/>
                  </a:lnTo>
                  <a:lnTo>
                    <a:pt x="7026005" y="1134304"/>
                  </a:lnTo>
                  <a:lnTo>
                    <a:pt x="7009681" y="1179957"/>
                  </a:lnTo>
                  <a:lnTo>
                    <a:pt x="6984069" y="1220233"/>
                  </a:lnTo>
                  <a:lnTo>
                    <a:pt x="6950473" y="1253829"/>
                  </a:lnTo>
                  <a:lnTo>
                    <a:pt x="6910197" y="1279441"/>
                  </a:lnTo>
                  <a:lnTo>
                    <a:pt x="6864544" y="1295765"/>
                  </a:lnTo>
                  <a:lnTo>
                    <a:pt x="6814820" y="1301496"/>
                  </a:lnTo>
                  <a:lnTo>
                    <a:pt x="5859780" y="1301496"/>
                  </a:lnTo>
                  <a:lnTo>
                    <a:pt x="5539994" y="3129280"/>
                  </a:lnTo>
                  <a:lnTo>
                    <a:pt x="4101846" y="1301496"/>
                  </a:lnTo>
                  <a:lnTo>
                    <a:pt x="216915" y="1301496"/>
                  </a:lnTo>
                  <a:lnTo>
                    <a:pt x="167191" y="1295765"/>
                  </a:lnTo>
                  <a:lnTo>
                    <a:pt x="121538" y="1279441"/>
                  </a:lnTo>
                  <a:lnTo>
                    <a:pt x="81262" y="1253829"/>
                  </a:lnTo>
                  <a:lnTo>
                    <a:pt x="47666" y="1220233"/>
                  </a:lnTo>
                  <a:lnTo>
                    <a:pt x="22054" y="1179957"/>
                  </a:lnTo>
                  <a:lnTo>
                    <a:pt x="5730" y="1134304"/>
                  </a:lnTo>
                  <a:lnTo>
                    <a:pt x="0" y="1084580"/>
                  </a:lnTo>
                  <a:lnTo>
                    <a:pt x="0" y="759206"/>
                  </a:lnTo>
                  <a:lnTo>
                    <a:pt x="0" y="21691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24599" y="3772320"/>
            <a:ext cx="5765959" cy="1363979"/>
            <a:chOff x="299465" y="5029759"/>
            <a:chExt cx="7687945" cy="1818639"/>
          </a:xfrm>
        </p:grpSpPr>
        <p:sp>
          <p:nvSpPr>
            <p:cNvPr id="52" name="object 52"/>
            <p:cNvSpPr/>
            <p:nvPr/>
          </p:nvSpPr>
          <p:spPr>
            <a:xfrm>
              <a:off x="3469183" y="5029759"/>
              <a:ext cx="4518660" cy="1559560"/>
            </a:xfrm>
            <a:custGeom>
              <a:avLst/>
              <a:gdLst/>
              <a:ahLst/>
              <a:cxnLst/>
              <a:rect l="l" t="t" r="r" b="b"/>
              <a:pathLst>
                <a:path w="4518659" h="1559559">
                  <a:moveTo>
                    <a:pt x="31039" y="0"/>
                  </a:moveTo>
                  <a:lnTo>
                    <a:pt x="16966" y="5536"/>
                  </a:lnTo>
                  <a:lnTo>
                    <a:pt x="6072" y="16037"/>
                  </a:lnTo>
                  <a:lnTo>
                    <a:pt x="297" y="29444"/>
                  </a:lnTo>
                  <a:lnTo>
                    <a:pt x="0" y="44041"/>
                  </a:lnTo>
                  <a:lnTo>
                    <a:pt x="5536" y="58114"/>
                  </a:lnTo>
                  <a:lnTo>
                    <a:pt x="62940" y="147522"/>
                  </a:lnTo>
                  <a:lnTo>
                    <a:pt x="122757" y="233882"/>
                  </a:lnTo>
                  <a:lnTo>
                    <a:pt x="184733" y="317067"/>
                  </a:lnTo>
                  <a:lnTo>
                    <a:pt x="248741" y="396823"/>
                  </a:lnTo>
                  <a:lnTo>
                    <a:pt x="314654" y="473531"/>
                  </a:lnTo>
                  <a:lnTo>
                    <a:pt x="382218" y="547064"/>
                  </a:lnTo>
                  <a:lnTo>
                    <a:pt x="451687" y="617409"/>
                  </a:lnTo>
                  <a:lnTo>
                    <a:pt x="522807" y="684681"/>
                  </a:lnTo>
                  <a:lnTo>
                    <a:pt x="595324" y="748943"/>
                  </a:lnTo>
                  <a:lnTo>
                    <a:pt x="669365" y="810335"/>
                  </a:lnTo>
                  <a:lnTo>
                    <a:pt x="744930" y="868717"/>
                  </a:lnTo>
                  <a:lnTo>
                    <a:pt x="821638" y="924279"/>
                  </a:lnTo>
                  <a:lnTo>
                    <a:pt x="899616" y="977149"/>
                  </a:lnTo>
                  <a:lnTo>
                    <a:pt x="978864" y="1027213"/>
                  </a:lnTo>
                  <a:lnTo>
                    <a:pt x="1059001" y="1074647"/>
                  </a:lnTo>
                  <a:lnTo>
                    <a:pt x="1140027" y="1119377"/>
                  </a:lnTo>
                  <a:lnTo>
                    <a:pt x="1221942" y="1161693"/>
                  </a:lnTo>
                  <a:lnTo>
                    <a:pt x="1304746" y="1201393"/>
                  </a:lnTo>
                  <a:lnTo>
                    <a:pt x="1388185" y="1238681"/>
                  </a:lnTo>
                  <a:lnTo>
                    <a:pt x="1472259" y="1273542"/>
                  </a:lnTo>
                  <a:lnTo>
                    <a:pt x="1556841" y="1306181"/>
                  </a:lnTo>
                  <a:lnTo>
                    <a:pt x="1641804" y="1336509"/>
                  </a:lnTo>
                  <a:lnTo>
                    <a:pt x="1727402" y="1364614"/>
                  </a:lnTo>
                  <a:lnTo>
                    <a:pt x="1813000" y="1390496"/>
                  </a:lnTo>
                  <a:lnTo>
                    <a:pt x="1898979" y="1414334"/>
                  </a:lnTo>
                  <a:lnTo>
                    <a:pt x="1984958" y="1436166"/>
                  </a:lnTo>
                  <a:lnTo>
                    <a:pt x="2070937" y="1455978"/>
                  </a:lnTo>
                  <a:lnTo>
                    <a:pt x="2157043" y="1473859"/>
                  </a:lnTo>
                  <a:lnTo>
                    <a:pt x="2242895" y="1489899"/>
                  </a:lnTo>
                  <a:lnTo>
                    <a:pt x="2328493" y="1504123"/>
                  </a:lnTo>
                  <a:lnTo>
                    <a:pt x="2413964" y="1516620"/>
                  </a:lnTo>
                  <a:lnTo>
                    <a:pt x="2498927" y="1527377"/>
                  </a:lnTo>
                  <a:lnTo>
                    <a:pt x="2583509" y="1536496"/>
                  </a:lnTo>
                  <a:lnTo>
                    <a:pt x="2667583" y="1544001"/>
                  </a:lnTo>
                  <a:lnTo>
                    <a:pt x="2833572" y="1554644"/>
                  </a:lnTo>
                  <a:lnTo>
                    <a:pt x="2996386" y="1559533"/>
                  </a:lnTo>
                  <a:lnTo>
                    <a:pt x="3155517" y="1559343"/>
                  </a:lnTo>
                  <a:lnTo>
                    <a:pt x="3310203" y="1554352"/>
                  </a:lnTo>
                  <a:lnTo>
                    <a:pt x="3459555" y="1545055"/>
                  </a:lnTo>
                  <a:lnTo>
                    <a:pt x="3532453" y="1538997"/>
                  </a:lnTo>
                  <a:lnTo>
                    <a:pt x="3603573" y="1531987"/>
                  </a:lnTo>
                  <a:lnTo>
                    <a:pt x="3673169" y="1524126"/>
                  </a:lnTo>
                  <a:lnTo>
                    <a:pt x="3741114" y="1515477"/>
                  </a:lnTo>
                  <a:lnTo>
                    <a:pt x="3807154" y="1506066"/>
                  </a:lnTo>
                  <a:lnTo>
                    <a:pt x="3871543" y="1495983"/>
                  </a:lnTo>
                  <a:lnTo>
                    <a:pt x="3933900" y="1485315"/>
                  </a:lnTo>
                  <a:lnTo>
                    <a:pt x="3944385" y="1483359"/>
                  </a:lnTo>
                  <a:lnTo>
                    <a:pt x="2998164" y="1483359"/>
                  </a:lnTo>
                  <a:lnTo>
                    <a:pt x="2996894" y="1483333"/>
                  </a:lnTo>
                  <a:lnTo>
                    <a:pt x="2997303" y="1483333"/>
                  </a:lnTo>
                  <a:lnTo>
                    <a:pt x="2838603" y="1478558"/>
                  </a:lnTo>
                  <a:lnTo>
                    <a:pt x="2837763" y="1478558"/>
                  </a:lnTo>
                  <a:lnTo>
                    <a:pt x="2836493" y="1478495"/>
                  </a:lnTo>
                  <a:lnTo>
                    <a:pt x="2836772" y="1478495"/>
                  </a:lnTo>
                  <a:lnTo>
                    <a:pt x="2672917" y="1467992"/>
                  </a:lnTo>
                  <a:lnTo>
                    <a:pt x="2673221" y="1467992"/>
                  </a:lnTo>
                  <a:lnTo>
                    <a:pt x="2591475" y="1460702"/>
                  </a:lnTo>
                  <a:lnTo>
                    <a:pt x="2591256" y="1460702"/>
                  </a:lnTo>
                  <a:lnTo>
                    <a:pt x="2507436" y="1451647"/>
                  </a:lnTo>
                  <a:lnTo>
                    <a:pt x="2423870" y="1441068"/>
                  </a:lnTo>
                  <a:lnTo>
                    <a:pt x="2339923" y="1428787"/>
                  </a:lnTo>
                  <a:lnTo>
                    <a:pt x="2256563" y="1414931"/>
                  </a:lnTo>
                  <a:lnTo>
                    <a:pt x="2171394" y="1399018"/>
                  </a:lnTo>
                  <a:lnTo>
                    <a:pt x="2087794" y="1381632"/>
                  </a:lnTo>
                  <a:lnTo>
                    <a:pt x="2003366" y="1362213"/>
                  </a:lnTo>
                  <a:lnTo>
                    <a:pt x="1919005" y="1340801"/>
                  </a:lnTo>
                  <a:lnTo>
                    <a:pt x="1833828" y="1317179"/>
                  </a:lnTo>
                  <a:lnTo>
                    <a:pt x="1750722" y="1292084"/>
                  </a:lnTo>
                  <a:lnTo>
                    <a:pt x="1666061" y="1264271"/>
                  </a:lnTo>
                  <a:lnTo>
                    <a:pt x="1666222" y="1264271"/>
                  </a:lnTo>
                  <a:lnTo>
                    <a:pt x="1583838" y="1234909"/>
                  </a:lnTo>
                  <a:lnTo>
                    <a:pt x="1500072" y="1202613"/>
                  </a:lnTo>
                  <a:lnTo>
                    <a:pt x="1417776" y="1168488"/>
                  </a:lnTo>
                  <a:lnTo>
                    <a:pt x="1336242" y="1132039"/>
                  </a:lnTo>
                  <a:lnTo>
                    <a:pt x="1255343" y="1093227"/>
                  </a:lnTo>
                  <a:lnTo>
                    <a:pt x="1176418" y="1052410"/>
                  </a:lnTo>
                  <a:lnTo>
                    <a:pt x="1096212" y="1008214"/>
                  </a:lnTo>
                  <a:lnTo>
                    <a:pt x="1018107" y="961922"/>
                  </a:lnTo>
                  <a:lnTo>
                    <a:pt x="941956" y="913738"/>
                  </a:lnTo>
                  <a:lnTo>
                    <a:pt x="940891" y="913065"/>
                  </a:lnTo>
                  <a:lnTo>
                    <a:pt x="864945" y="861541"/>
                  </a:lnTo>
                  <a:lnTo>
                    <a:pt x="790142" y="807363"/>
                  </a:lnTo>
                  <a:lnTo>
                    <a:pt x="717535" y="751255"/>
                  </a:lnTo>
                  <a:lnTo>
                    <a:pt x="716482" y="750442"/>
                  </a:lnTo>
                  <a:lnTo>
                    <a:pt x="644473" y="690676"/>
                  </a:lnTo>
                  <a:lnTo>
                    <a:pt x="574807" y="628890"/>
                  </a:lnTo>
                  <a:lnTo>
                    <a:pt x="504519" y="562494"/>
                  </a:lnTo>
                  <a:lnTo>
                    <a:pt x="436955" y="493978"/>
                  </a:lnTo>
                  <a:lnTo>
                    <a:pt x="372103" y="423366"/>
                  </a:lnTo>
                  <a:lnTo>
                    <a:pt x="371931" y="423366"/>
                  </a:lnTo>
                  <a:lnTo>
                    <a:pt x="306907" y="347674"/>
                  </a:lnTo>
                  <a:lnTo>
                    <a:pt x="245491" y="270966"/>
                  </a:lnTo>
                  <a:lnTo>
                    <a:pt x="184352" y="188924"/>
                  </a:lnTo>
                  <a:lnTo>
                    <a:pt x="126725" y="105739"/>
                  </a:lnTo>
                  <a:lnTo>
                    <a:pt x="125932" y="104596"/>
                  </a:lnTo>
                  <a:lnTo>
                    <a:pt x="69544" y="16966"/>
                  </a:lnTo>
                  <a:lnTo>
                    <a:pt x="59043" y="6072"/>
                  </a:lnTo>
                  <a:lnTo>
                    <a:pt x="45636" y="297"/>
                  </a:lnTo>
                  <a:lnTo>
                    <a:pt x="31039" y="0"/>
                  </a:lnTo>
                  <a:close/>
                </a:path>
                <a:path w="4518659" h="1559559">
                  <a:moveTo>
                    <a:pt x="2997303" y="1483333"/>
                  </a:moveTo>
                  <a:lnTo>
                    <a:pt x="2996894" y="1483333"/>
                  </a:lnTo>
                  <a:lnTo>
                    <a:pt x="2998164" y="1483359"/>
                  </a:lnTo>
                  <a:lnTo>
                    <a:pt x="2997303" y="1483333"/>
                  </a:lnTo>
                  <a:close/>
                </a:path>
                <a:path w="4518659" h="1559559">
                  <a:moveTo>
                    <a:pt x="3154381" y="1483143"/>
                  </a:moveTo>
                  <a:lnTo>
                    <a:pt x="2997303" y="1483333"/>
                  </a:lnTo>
                  <a:lnTo>
                    <a:pt x="2998164" y="1483359"/>
                  </a:lnTo>
                  <a:lnTo>
                    <a:pt x="3944385" y="1483359"/>
                  </a:lnTo>
                  <a:lnTo>
                    <a:pt x="3945407" y="1483168"/>
                  </a:lnTo>
                  <a:lnTo>
                    <a:pt x="3153612" y="1483168"/>
                  </a:lnTo>
                  <a:lnTo>
                    <a:pt x="3154381" y="1483143"/>
                  </a:lnTo>
                  <a:close/>
                </a:path>
                <a:path w="4518659" h="1559559">
                  <a:moveTo>
                    <a:pt x="3945543" y="1483143"/>
                  </a:moveTo>
                  <a:lnTo>
                    <a:pt x="3154852" y="1483143"/>
                  </a:lnTo>
                  <a:lnTo>
                    <a:pt x="3153612" y="1483168"/>
                  </a:lnTo>
                  <a:lnTo>
                    <a:pt x="3945407" y="1483168"/>
                  </a:lnTo>
                  <a:lnTo>
                    <a:pt x="3945543" y="1483143"/>
                  </a:lnTo>
                  <a:close/>
                </a:path>
                <a:path w="4518659" h="1559559">
                  <a:moveTo>
                    <a:pt x="3306477" y="1478237"/>
                  </a:moveTo>
                  <a:lnTo>
                    <a:pt x="3154381" y="1483143"/>
                  </a:lnTo>
                  <a:lnTo>
                    <a:pt x="3945543" y="1483143"/>
                  </a:lnTo>
                  <a:lnTo>
                    <a:pt x="3971688" y="1478266"/>
                  </a:lnTo>
                  <a:lnTo>
                    <a:pt x="3306012" y="1478266"/>
                  </a:lnTo>
                  <a:lnTo>
                    <a:pt x="3306477" y="1478237"/>
                  </a:lnTo>
                  <a:close/>
                </a:path>
                <a:path w="4518659" h="1559559">
                  <a:moveTo>
                    <a:pt x="2837019" y="1478510"/>
                  </a:moveTo>
                  <a:lnTo>
                    <a:pt x="2837763" y="1478558"/>
                  </a:lnTo>
                  <a:lnTo>
                    <a:pt x="2838603" y="1478558"/>
                  </a:lnTo>
                  <a:lnTo>
                    <a:pt x="2837019" y="1478510"/>
                  </a:lnTo>
                  <a:close/>
                </a:path>
                <a:path w="4518659" h="1559559">
                  <a:moveTo>
                    <a:pt x="2836772" y="1478495"/>
                  </a:moveTo>
                  <a:lnTo>
                    <a:pt x="2836493" y="1478495"/>
                  </a:lnTo>
                  <a:lnTo>
                    <a:pt x="2837019" y="1478510"/>
                  </a:lnTo>
                  <a:lnTo>
                    <a:pt x="2836772" y="1478495"/>
                  </a:lnTo>
                  <a:close/>
                </a:path>
                <a:path w="4518659" h="1559559">
                  <a:moveTo>
                    <a:pt x="3971960" y="1478215"/>
                  </a:moveTo>
                  <a:lnTo>
                    <a:pt x="3307155" y="1478215"/>
                  </a:lnTo>
                  <a:lnTo>
                    <a:pt x="3306012" y="1478266"/>
                  </a:lnTo>
                  <a:lnTo>
                    <a:pt x="3971688" y="1478266"/>
                  </a:lnTo>
                  <a:lnTo>
                    <a:pt x="3971960" y="1478215"/>
                  </a:lnTo>
                  <a:close/>
                </a:path>
                <a:path w="4518659" h="1559559">
                  <a:moveTo>
                    <a:pt x="4019020" y="1469033"/>
                  </a:moveTo>
                  <a:lnTo>
                    <a:pt x="3454475" y="1469033"/>
                  </a:lnTo>
                  <a:lnTo>
                    <a:pt x="3306477" y="1478237"/>
                  </a:lnTo>
                  <a:lnTo>
                    <a:pt x="3307155" y="1478215"/>
                  </a:lnTo>
                  <a:lnTo>
                    <a:pt x="3971960" y="1478215"/>
                  </a:lnTo>
                  <a:lnTo>
                    <a:pt x="3994225" y="1474062"/>
                  </a:lnTo>
                  <a:lnTo>
                    <a:pt x="4019020" y="1469033"/>
                  </a:lnTo>
                  <a:close/>
                </a:path>
                <a:path w="4518659" h="1559559">
                  <a:moveTo>
                    <a:pt x="3595826" y="1456181"/>
                  </a:moveTo>
                  <a:lnTo>
                    <a:pt x="3525341" y="1463140"/>
                  </a:lnTo>
                  <a:lnTo>
                    <a:pt x="3453876" y="1469070"/>
                  </a:lnTo>
                  <a:lnTo>
                    <a:pt x="3454475" y="1469033"/>
                  </a:lnTo>
                  <a:lnTo>
                    <a:pt x="4019020" y="1469033"/>
                  </a:lnTo>
                  <a:lnTo>
                    <a:pt x="4052518" y="1462239"/>
                  </a:lnTo>
                  <a:lnTo>
                    <a:pt x="4080060" y="1456244"/>
                  </a:lnTo>
                  <a:lnTo>
                    <a:pt x="3595318" y="1456244"/>
                  </a:lnTo>
                  <a:lnTo>
                    <a:pt x="3595826" y="1456181"/>
                  </a:lnTo>
                  <a:close/>
                </a:path>
                <a:path w="4518659" h="1559559">
                  <a:moveTo>
                    <a:pt x="2673221" y="1467992"/>
                  </a:moveTo>
                  <a:lnTo>
                    <a:pt x="2672917" y="1467992"/>
                  </a:lnTo>
                  <a:lnTo>
                    <a:pt x="2673933" y="1468055"/>
                  </a:lnTo>
                  <a:lnTo>
                    <a:pt x="2673221" y="1467992"/>
                  </a:lnTo>
                  <a:close/>
                </a:path>
                <a:path w="4518659" h="1559559">
                  <a:moveTo>
                    <a:pt x="4491418" y="1308089"/>
                  </a:moveTo>
                  <a:lnTo>
                    <a:pt x="4341564" y="1308089"/>
                  </a:lnTo>
                  <a:lnTo>
                    <a:pt x="4355746" y="1311593"/>
                  </a:lnTo>
                  <a:lnTo>
                    <a:pt x="4367571" y="1320157"/>
                  </a:lnTo>
                  <a:lnTo>
                    <a:pt x="4375479" y="1333054"/>
                  </a:lnTo>
                  <a:lnTo>
                    <a:pt x="4377767" y="1348011"/>
                  </a:lnTo>
                  <a:lnTo>
                    <a:pt x="4374240" y="1362213"/>
                  </a:lnTo>
                  <a:lnTo>
                    <a:pt x="4365674" y="1374024"/>
                  </a:lnTo>
                  <a:lnTo>
                    <a:pt x="4352746" y="1381937"/>
                  </a:lnTo>
                  <a:lnTo>
                    <a:pt x="4317227" y="1394957"/>
                  </a:lnTo>
                  <a:lnTo>
                    <a:pt x="4343983" y="1466557"/>
                  </a:lnTo>
                  <a:lnTo>
                    <a:pt x="4491418" y="1308089"/>
                  </a:lnTo>
                  <a:close/>
                </a:path>
                <a:path w="4518659" h="1559559">
                  <a:moveTo>
                    <a:pt x="2590621" y="1460626"/>
                  </a:moveTo>
                  <a:lnTo>
                    <a:pt x="2591256" y="1460702"/>
                  </a:lnTo>
                  <a:lnTo>
                    <a:pt x="2591475" y="1460702"/>
                  </a:lnTo>
                  <a:lnTo>
                    <a:pt x="2590621" y="1460626"/>
                  </a:lnTo>
                  <a:close/>
                </a:path>
                <a:path w="4518659" h="1559559">
                  <a:moveTo>
                    <a:pt x="4115424" y="1448434"/>
                  </a:moveTo>
                  <a:lnTo>
                    <a:pt x="3664330" y="1448443"/>
                  </a:lnTo>
                  <a:lnTo>
                    <a:pt x="3595318" y="1456244"/>
                  </a:lnTo>
                  <a:lnTo>
                    <a:pt x="4080060" y="1456244"/>
                  </a:lnTo>
                  <a:lnTo>
                    <a:pt x="4108652" y="1450021"/>
                  </a:lnTo>
                  <a:lnTo>
                    <a:pt x="4115424" y="1448434"/>
                  </a:lnTo>
                  <a:close/>
                </a:path>
                <a:path w="4518659" h="1559559">
                  <a:moveTo>
                    <a:pt x="2507842" y="1451691"/>
                  </a:moveTo>
                  <a:lnTo>
                    <a:pt x="2508198" y="1451736"/>
                  </a:lnTo>
                  <a:lnTo>
                    <a:pt x="2507842" y="1451691"/>
                  </a:lnTo>
                  <a:close/>
                </a:path>
                <a:path w="4518659" h="1559559">
                  <a:moveTo>
                    <a:pt x="2507495" y="1451647"/>
                  </a:moveTo>
                  <a:lnTo>
                    <a:pt x="2507842" y="1451691"/>
                  </a:lnTo>
                  <a:lnTo>
                    <a:pt x="2507495" y="1451647"/>
                  </a:lnTo>
                  <a:close/>
                </a:path>
                <a:path w="4518659" h="1559559">
                  <a:moveTo>
                    <a:pt x="4151719" y="1439925"/>
                  </a:moveTo>
                  <a:lnTo>
                    <a:pt x="3731208" y="1439925"/>
                  </a:lnTo>
                  <a:lnTo>
                    <a:pt x="3664322" y="1448443"/>
                  </a:lnTo>
                  <a:lnTo>
                    <a:pt x="4115424" y="1448434"/>
                  </a:lnTo>
                  <a:lnTo>
                    <a:pt x="4151719" y="1439925"/>
                  </a:lnTo>
                  <a:close/>
                </a:path>
                <a:path w="4518659" h="1559559">
                  <a:moveTo>
                    <a:pt x="2424367" y="1441131"/>
                  </a:moveTo>
                  <a:lnTo>
                    <a:pt x="2424632" y="1441169"/>
                  </a:lnTo>
                  <a:lnTo>
                    <a:pt x="2424367" y="1441131"/>
                  </a:lnTo>
                  <a:close/>
                </a:path>
                <a:path w="4518659" h="1559559">
                  <a:moveTo>
                    <a:pt x="2423937" y="1441068"/>
                  </a:moveTo>
                  <a:lnTo>
                    <a:pt x="2424367" y="1441131"/>
                  </a:lnTo>
                  <a:lnTo>
                    <a:pt x="2423937" y="1441068"/>
                  </a:lnTo>
                  <a:close/>
                </a:path>
                <a:path w="4518659" h="1559559">
                  <a:moveTo>
                    <a:pt x="4189187" y="1430666"/>
                  </a:moveTo>
                  <a:lnTo>
                    <a:pt x="3796105" y="1430666"/>
                  </a:lnTo>
                  <a:lnTo>
                    <a:pt x="3730573" y="1440001"/>
                  </a:lnTo>
                  <a:lnTo>
                    <a:pt x="3731208" y="1439925"/>
                  </a:lnTo>
                  <a:lnTo>
                    <a:pt x="4151719" y="1439925"/>
                  </a:lnTo>
                  <a:lnTo>
                    <a:pt x="4162500" y="1437397"/>
                  </a:lnTo>
                  <a:lnTo>
                    <a:pt x="4189187" y="1430666"/>
                  </a:lnTo>
                  <a:close/>
                </a:path>
                <a:path w="4518659" h="1559559">
                  <a:moveTo>
                    <a:pt x="4227634" y="1420748"/>
                  </a:moveTo>
                  <a:lnTo>
                    <a:pt x="3859478" y="1420748"/>
                  </a:lnTo>
                  <a:lnTo>
                    <a:pt x="3795871" y="1430700"/>
                  </a:lnTo>
                  <a:lnTo>
                    <a:pt x="3796105" y="1430666"/>
                  </a:lnTo>
                  <a:lnTo>
                    <a:pt x="4189187" y="1430666"/>
                  </a:lnTo>
                  <a:lnTo>
                    <a:pt x="4214062" y="1424393"/>
                  </a:lnTo>
                  <a:lnTo>
                    <a:pt x="4227634" y="1420748"/>
                  </a:lnTo>
                  <a:close/>
                </a:path>
                <a:path w="4518659" h="1559559">
                  <a:moveTo>
                    <a:pt x="2340538" y="1428877"/>
                  </a:moveTo>
                  <a:lnTo>
                    <a:pt x="2340685" y="1428901"/>
                  </a:lnTo>
                  <a:lnTo>
                    <a:pt x="2340538" y="1428877"/>
                  </a:lnTo>
                  <a:close/>
                </a:path>
                <a:path w="4518659" h="1559559">
                  <a:moveTo>
                    <a:pt x="2339997" y="1428787"/>
                  </a:moveTo>
                  <a:lnTo>
                    <a:pt x="2340538" y="1428877"/>
                  </a:lnTo>
                  <a:lnTo>
                    <a:pt x="2339997" y="1428787"/>
                  </a:lnTo>
                  <a:close/>
                </a:path>
                <a:path w="4518659" h="1559559">
                  <a:moveTo>
                    <a:pt x="4304265" y="1399209"/>
                  </a:moveTo>
                  <a:lnTo>
                    <a:pt x="3980001" y="1399209"/>
                  </a:lnTo>
                  <a:lnTo>
                    <a:pt x="3920184" y="1410359"/>
                  </a:lnTo>
                  <a:lnTo>
                    <a:pt x="3858970" y="1420824"/>
                  </a:lnTo>
                  <a:lnTo>
                    <a:pt x="3859478" y="1420748"/>
                  </a:lnTo>
                  <a:lnTo>
                    <a:pt x="4227634" y="1420748"/>
                  </a:lnTo>
                  <a:lnTo>
                    <a:pt x="4263338" y="1411159"/>
                  </a:lnTo>
                  <a:lnTo>
                    <a:pt x="4304265" y="1399209"/>
                  </a:lnTo>
                  <a:close/>
                </a:path>
                <a:path w="4518659" h="1559559">
                  <a:moveTo>
                    <a:pt x="2255856" y="1414814"/>
                  </a:moveTo>
                  <a:lnTo>
                    <a:pt x="2256484" y="1414931"/>
                  </a:lnTo>
                  <a:lnTo>
                    <a:pt x="2255856" y="1414814"/>
                  </a:lnTo>
                  <a:close/>
                </a:path>
                <a:path w="4518659" h="1559559">
                  <a:moveTo>
                    <a:pt x="2255737" y="1414791"/>
                  </a:moveTo>
                  <a:close/>
                </a:path>
                <a:path w="4518659" h="1559559">
                  <a:moveTo>
                    <a:pt x="3920692" y="1410258"/>
                  </a:moveTo>
                  <a:lnTo>
                    <a:pt x="3920098" y="1410359"/>
                  </a:lnTo>
                  <a:lnTo>
                    <a:pt x="3920692" y="1410258"/>
                  </a:lnTo>
                  <a:close/>
                </a:path>
                <a:path w="4518659" h="1559559">
                  <a:moveTo>
                    <a:pt x="4310003" y="1375625"/>
                  </a:moveTo>
                  <a:lnTo>
                    <a:pt x="4092142" y="1375625"/>
                  </a:lnTo>
                  <a:lnTo>
                    <a:pt x="4036643" y="1387728"/>
                  </a:lnTo>
                  <a:lnTo>
                    <a:pt x="3979366" y="1399323"/>
                  </a:lnTo>
                  <a:lnTo>
                    <a:pt x="3980001" y="1399209"/>
                  </a:lnTo>
                  <a:lnTo>
                    <a:pt x="4304265" y="1399209"/>
                  </a:lnTo>
                  <a:lnTo>
                    <a:pt x="4310963" y="1397253"/>
                  </a:lnTo>
                  <a:lnTo>
                    <a:pt x="4317227" y="1394957"/>
                  </a:lnTo>
                  <a:lnTo>
                    <a:pt x="4310003" y="1375625"/>
                  </a:lnTo>
                  <a:close/>
                </a:path>
                <a:path w="4518659" h="1559559">
                  <a:moveTo>
                    <a:pt x="2171682" y="1399072"/>
                  </a:moveTo>
                  <a:lnTo>
                    <a:pt x="2172156" y="1399170"/>
                  </a:lnTo>
                  <a:lnTo>
                    <a:pt x="2171682" y="1399072"/>
                  </a:lnTo>
                  <a:close/>
                </a:path>
                <a:path w="4518659" h="1559559">
                  <a:moveTo>
                    <a:pt x="2171423" y="1399018"/>
                  </a:moveTo>
                  <a:lnTo>
                    <a:pt x="2171682" y="1399072"/>
                  </a:lnTo>
                  <a:lnTo>
                    <a:pt x="2171423" y="1399018"/>
                  </a:lnTo>
                  <a:close/>
                </a:path>
                <a:path w="4518659" h="1559559">
                  <a:moveTo>
                    <a:pt x="4341564" y="1308089"/>
                  </a:moveTo>
                  <a:lnTo>
                    <a:pt x="4326584" y="1310372"/>
                  </a:lnTo>
                  <a:lnTo>
                    <a:pt x="4290550" y="1323569"/>
                  </a:lnTo>
                  <a:lnTo>
                    <a:pt x="4317227" y="1394957"/>
                  </a:lnTo>
                  <a:lnTo>
                    <a:pt x="4352746" y="1381937"/>
                  </a:lnTo>
                  <a:lnTo>
                    <a:pt x="4365674" y="1374024"/>
                  </a:lnTo>
                  <a:lnTo>
                    <a:pt x="4374240" y="1362213"/>
                  </a:lnTo>
                  <a:lnTo>
                    <a:pt x="4377767" y="1348011"/>
                  </a:lnTo>
                  <a:lnTo>
                    <a:pt x="4375479" y="1333054"/>
                  </a:lnTo>
                  <a:lnTo>
                    <a:pt x="4367571" y="1320157"/>
                  </a:lnTo>
                  <a:lnTo>
                    <a:pt x="4355746" y="1311593"/>
                  </a:lnTo>
                  <a:lnTo>
                    <a:pt x="4341564" y="1308089"/>
                  </a:lnTo>
                  <a:close/>
                </a:path>
                <a:path w="4518659" h="1559559">
                  <a:moveTo>
                    <a:pt x="2086939" y="1381454"/>
                  </a:moveTo>
                  <a:lnTo>
                    <a:pt x="2087701" y="1381632"/>
                  </a:lnTo>
                  <a:lnTo>
                    <a:pt x="2086939" y="1381454"/>
                  </a:lnTo>
                  <a:close/>
                </a:path>
                <a:path w="4518659" h="1559559">
                  <a:moveTo>
                    <a:pt x="4305390" y="1363280"/>
                  </a:moveTo>
                  <a:lnTo>
                    <a:pt x="4144847" y="1363280"/>
                  </a:lnTo>
                  <a:lnTo>
                    <a:pt x="4091583" y="1375746"/>
                  </a:lnTo>
                  <a:lnTo>
                    <a:pt x="4092142" y="1375625"/>
                  </a:lnTo>
                  <a:lnTo>
                    <a:pt x="4310003" y="1375625"/>
                  </a:lnTo>
                  <a:lnTo>
                    <a:pt x="4305390" y="1363280"/>
                  </a:lnTo>
                  <a:close/>
                </a:path>
                <a:path w="4518659" h="1559559">
                  <a:moveTo>
                    <a:pt x="4300644" y="1350580"/>
                  </a:moveTo>
                  <a:lnTo>
                    <a:pt x="4195139" y="1350580"/>
                  </a:lnTo>
                  <a:lnTo>
                    <a:pt x="4144418" y="1363381"/>
                  </a:lnTo>
                  <a:lnTo>
                    <a:pt x="4144847" y="1363280"/>
                  </a:lnTo>
                  <a:lnTo>
                    <a:pt x="4305390" y="1363280"/>
                  </a:lnTo>
                  <a:lnTo>
                    <a:pt x="4300644" y="1350580"/>
                  </a:lnTo>
                  <a:close/>
                </a:path>
                <a:path w="4518659" h="1559559">
                  <a:moveTo>
                    <a:pt x="2002484" y="1362010"/>
                  </a:moveTo>
                  <a:lnTo>
                    <a:pt x="2003246" y="1362213"/>
                  </a:lnTo>
                  <a:lnTo>
                    <a:pt x="2002484" y="1362010"/>
                  </a:lnTo>
                  <a:close/>
                </a:path>
                <a:path w="4518659" h="1559559">
                  <a:moveTo>
                    <a:pt x="4295822" y="1337677"/>
                  </a:moveTo>
                  <a:lnTo>
                    <a:pt x="4243145" y="1337677"/>
                  </a:lnTo>
                  <a:lnTo>
                    <a:pt x="4194504" y="1350720"/>
                  </a:lnTo>
                  <a:lnTo>
                    <a:pt x="4195139" y="1350580"/>
                  </a:lnTo>
                  <a:lnTo>
                    <a:pt x="4300644" y="1350580"/>
                  </a:lnTo>
                  <a:lnTo>
                    <a:pt x="4295822" y="1337677"/>
                  </a:lnTo>
                  <a:close/>
                </a:path>
                <a:path w="4518659" h="1559559">
                  <a:moveTo>
                    <a:pt x="1918156" y="1340585"/>
                  </a:moveTo>
                  <a:lnTo>
                    <a:pt x="1918918" y="1340801"/>
                  </a:lnTo>
                  <a:lnTo>
                    <a:pt x="1918156" y="1340585"/>
                  </a:lnTo>
                  <a:close/>
                </a:path>
                <a:path w="4518659" h="1559559">
                  <a:moveTo>
                    <a:pt x="4287059" y="1324848"/>
                  </a:moveTo>
                  <a:lnTo>
                    <a:pt x="4242868" y="1337751"/>
                  </a:lnTo>
                  <a:lnTo>
                    <a:pt x="4243145" y="1337677"/>
                  </a:lnTo>
                  <a:lnTo>
                    <a:pt x="4295822" y="1337677"/>
                  </a:lnTo>
                  <a:lnTo>
                    <a:pt x="4291181" y="1325256"/>
                  </a:lnTo>
                  <a:lnTo>
                    <a:pt x="4285944" y="1325256"/>
                  </a:lnTo>
                  <a:lnTo>
                    <a:pt x="4287059" y="1324848"/>
                  </a:lnTo>
                  <a:close/>
                </a:path>
                <a:path w="4518659" h="1559559">
                  <a:moveTo>
                    <a:pt x="4288357" y="1324469"/>
                  </a:moveTo>
                  <a:lnTo>
                    <a:pt x="4287059" y="1324848"/>
                  </a:lnTo>
                  <a:lnTo>
                    <a:pt x="4285944" y="1325256"/>
                  </a:lnTo>
                  <a:lnTo>
                    <a:pt x="4288357" y="1324469"/>
                  </a:lnTo>
                  <a:close/>
                </a:path>
                <a:path w="4518659" h="1559559">
                  <a:moveTo>
                    <a:pt x="4290887" y="1324469"/>
                  </a:moveTo>
                  <a:lnTo>
                    <a:pt x="4288357" y="1324469"/>
                  </a:lnTo>
                  <a:lnTo>
                    <a:pt x="4285944" y="1325256"/>
                  </a:lnTo>
                  <a:lnTo>
                    <a:pt x="4291181" y="1325256"/>
                  </a:lnTo>
                  <a:lnTo>
                    <a:pt x="4290887" y="1324469"/>
                  </a:lnTo>
                  <a:close/>
                </a:path>
                <a:path w="4518659" h="1559559">
                  <a:moveTo>
                    <a:pt x="4290550" y="1323569"/>
                  </a:moveTo>
                  <a:lnTo>
                    <a:pt x="4287059" y="1324848"/>
                  </a:lnTo>
                  <a:lnTo>
                    <a:pt x="4288357" y="1324469"/>
                  </a:lnTo>
                  <a:lnTo>
                    <a:pt x="4290887" y="1324469"/>
                  </a:lnTo>
                  <a:lnTo>
                    <a:pt x="4290550" y="1323569"/>
                  </a:lnTo>
                  <a:close/>
                </a:path>
                <a:path w="4518659" h="1559559">
                  <a:moveTo>
                    <a:pt x="4263973" y="1252447"/>
                  </a:moveTo>
                  <a:lnTo>
                    <a:pt x="4290550" y="1323569"/>
                  </a:lnTo>
                  <a:lnTo>
                    <a:pt x="4326584" y="1310372"/>
                  </a:lnTo>
                  <a:lnTo>
                    <a:pt x="4341564" y="1308089"/>
                  </a:lnTo>
                  <a:lnTo>
                    <a:pt x="4491418" y="1308089"/>
                  </a:lnTo>
                  <a:lnTo>
                    <a:pt x="4518100" y="1279409"/>
                  </a:lnTo>
                  <a:lnTo>
                    <a:pt x="4263973" y="1252447"/>
                  </a:lnTo>
                  <a:close/>
                </a:path>
                <a:path w="4518659" h="1559559">
                  <a:moveTo>
                    <a:pt x="1833917" y="1317179"/>
                  </a:moveTo>
                  <a:lnTo>
                    <a:pt x="1834717" y="1317421"/>
                  </a:lnTo>
                  <a:lnTo>
                    <a:pt x="1833917" y="1317179"/>
                  </a:lnTo>
                  <a:close/>
                </a:path>
                <a:path w="4518659" h="1559559">
                  <a:moveTo>
                    <a:pt x="1749762" y="1291794"/>
                  </a:moveTo>
                  <a:lnTo>
                    <a:pt x="1750643" y="1292084"/>
                  </a:lnTo>
                  <a:lnTo>
                    <a:pt x="1749762" y="1291794"/>
                  </a:lnTo>
                  <a:close/>
                </a:path>
                <a:path w="4518659" h="1559559">
                  <a:moveTo>
                    <a:pt x="1749755" y="1291792"/>
                  </a:moveTo>
                  <a:close/>
                </a:path>
                <a:path w="4518659" h="1559559">
                  <a:moveTo>
                    <a:pt x="1666222" y="1264271"/>
                  </a:moveTo>
                  <a:lnTo>
                    <a:pt x="1666061" y="1264271"/>
                  </a:lnTo>
                  <a:lnTo>
                    <a:pt x="1667077" y="1264576"/>
                  </a:lnTo>
                  <a:lnTo>
                    <a:pt x="1666222" y="1264271"/>
                  </a:lnTo>
                  <a:close/>
                </a:path>
                <a:path w="4518659" h="1559559">
                  <a:moveTo>
                    <a:pt x="1582881" y="1234568"/>
                  </a:moveTo>
                  <a:lnTo>
                    <a:pt x="1583765" y="1234909"/>
                  </a:lnTo>
                  <a:lnTo>
                    <a:pt x="1582881" y="1234568"/>
                  </a:lnTo>
                  <a:close/>
                </a:path>
                <a:path w="4518659" h="1559559">
                  <a:moveTo>
                    <a:pt x="1582876" y="1234566"/>
                  </a:moveTo>
                  <a:close/>
                </a:path>
                <a:path w="4518659" h="1559559">
                  <a:moveTo>
                    <a:pt x="1500522" y="1202786"/>
                  </a:moveTo>
                  <a:lnTo>
                    <a:pt x="1500961" y="1202968"/>
                  </a:lnTo>
                  <a:lnTo>
                    <a:pt x="1500522" y="1202786"/>
                  </a:lnTo>
                  <a:close/>
                </a:path>
                <a:path w="4518659" h="1559559">
                  <a:moveTo>
                    <a:pt x="1500103" y="1202613"/>
                  </a:moveTo>
                  <a:lnTo>
                    <a:pt x="1500522" y="1202786"/>
                  </a:lnTo>
                  <a:lnTo>
                    <a:pt x="1500103" y="1202613"/>
                  </a:lnTo>
                  <a:close/>
                </a:path>
                <a:path w="4518659" h="1559559">
                  <a:moveTo>
                    <a:pt x="1417882" y="1168488"/>
                  </a:moveTo>
                  <a:lnTo>
                    <a:pt x="1418792" y="1168894"/>
                  </a:lnTo>
                  <a:lnTo>
                    <a:pt x="1417882" y="1168488"/>
                  </a:lnTo>
                  <a:close/>
                </a:path>
                <a:path w="4518659" h="1559559">
                  <a:moveTo>
                    <a:pt x="1336357" y="1132039"/>
                  </a:moveTo>
                  <a:lnTo>
                    <a:pt x="1337258" y="1132470"/>
                  </a:lnTo>
                  <a:lnTo>
                    <a:pt x="1336357" y="1132039"/>
                  </a:lnTo>
                  <a:close/>
                </a:path>
                <a:path w="4518659" h="1559559">
                  <a:moveTo>
                    <a:pt x="1256132" y="1093605"/>
                  </a:moveTo>
                  <a:lnTo>
                    <a:pt x="1256359" y="1093723"/>
                  </a:lnTo>
                  <a:lnTo>
                    <a:pt x="1256132" y="1093605"/>
                  </a:lnTo>
                  <a:close/>
                </a:path>
                <a:path w="4518659" h="1559559">
                  <a:moveTo>
                    <a:pt x="1255401" y="1093227"/>
                  </a:moveTo>
                  <a:lnTo>
                    <a:pt x="1256132" y="1093605"/>
                  </a:lnTo>
                  <a:lnTo>
                    <a:pt x="1255401" y="1093227"/>
                  </a:lnTo>
                  <a:close/>
                </a:path>
                <a:path w="4518659" h="1559559">
                  <a:moveTo>
                    <a:pt x="1175460" y="1051914"/>
                  </a:moveTo>
                  <a:lnTo>
                    <a:pt x="1176349" y="1052410"/>
                  </a:lnTo>
                  <a:lnTo>
                    <a:pt x="1175460" y="1051914"/>
                  </a:lnTo>
                  <a:close/>
                </a:path>
                <a:path w="4518659" h="1559559">
                  <a:moveTo>
                    <a:pt x="1096954" y="1008623"/>
                  </a:moveTo>
                  <a:lnTo>
                    <a:pt x="1097228" y="1008785"/>
                  </a:lnTo>
                  <a:lnTo>
                    <a:pt x="1096954" y="1008623"/>
                  </a:lnTo>
                  <a:close/>
                </a:path>
                <a:path w="4518659" h="1559559">
                  <a:moveTo>
                    <a:pt x="1096263" y="1008214"/>
                  </a:moveTo>
                  <a:lnTo>
                    <a:pt x="1096954" y="1008623"/>
                  </a:lnTo>
                  <a:lnTo>
                    <a:pt x="1096263" y="1008214"/>
                  </a:lnTo>
                  <a:close/>
                </a:path>
                <a:path w="4518659" h="1559559">
                  <a:moveTo>
                    <a:pt x="1018199" y="961922"/>
                  </a:moveTo>
                  <a:lnTo>
                    <a:pt x="1019123" y="962506"/>
                  </a:lnTo>
                  <a:lnTo>
                    <a:pt x="1018199" y="961922"/>
                  </a:lnTo>
                  <a:close/>
                </a:path>
                <a:path w="4518659" h="1559559">
                  <a:moveTo>
                    <a:pt x="941236" y="913283"/>
                  </a:moveTo>
                  <a:lnTo>
                    <a:pt x="941907" y="913738"/>
                  </a:lnTo>
                  <a:lnTo>
                    <a:pt x="941236" y="913283"/>
                  </a:lnTo>
                  <a:close/>
                </a:path>
                <a:path w="4518659" h="1559559">
                  <a:moveTo>
                    <a:pt x="940914" y="913065"/>
                  </a:moveTo>
                  <a:lnTo>
                    <a:pt x="941236" y="913283"/>
                  </a:lnTo>
                  <a:lnTo>
                    <a:pt x="940914" y="913065"/>
                  </a:lnTo>
                  <a:close/>
                </a:path>
                <a:path w="4518659" h="1559559">
                  <a:moveTo>
                    <a:pt x="865013" y="861541"/>
                  </a:moveTo>
                  <a:lnTo>
                    <a:pt x="865961" y="862227"/>
                  </a:lnTo>
                  <a:lnTo>
                    <a:pt x="865013" y="861541"/>
                  </a:lnTo>
                  <a:close/>
                </a:path>
                <a:path w="4518659" h="1559559">
                  <a:moveTo>
                    <a:pt x="790253" y="807363"/>
                  </a:moveTo>
                  <a:lnTo>
                    <a:pt x="791158" y="808062"/>
                  </a:lnTo>
                  <a:lnTo>
                    <a:pt x="790253" y="807363"/>
                  </a:lnTo>
                  <a:close/>
                </a:path>
                <a:path w="4518659" h="1559559">
                  <a:moveTo>
                    <a:pt x="717000" y="750842"/>
                  </a:moveTo>
                  <a:lnTo>
                    <a:pt x="717498" y="751255"/>
                  </a:lnTo>
                  <a:lnTo>
                    <a:pt x="717000" y="750842"/>
                  </a:lnTo>
                  <a:close/>
                </a:path>
                <a:path w="4518659" h="1559559">
                  <a:moveTo>
                    <a:pt x="716518" y="750442"/>
                  </a:moveTo>
                  <a:lnTo>
                    <a:pt x="717000" y="750842"/>
                  </a:lnTo>
                  <a:lnTo>
                    <a:pt x="716518" y="750442"/>
                  </a:lnTo>
                  <a:close/>
                </a:path>
                <a:path w="4518659" h="1559559">
                  <a:moveTo>
                    <a:pt x="644571" y="690676"/>
                  </a:moveTo>
                  <a:lnTo>
                    <a:pt x="645489" y="691488"/>
                  </a:lnTo>
                  <a:lnTo>
                    <a:pt x="644571" y="690676"/>
                  </a:lnTo>
                  <a:close/>
                </a:path>
                <a:path w="4518659" h="1559559">
                  <a:moveTo>
                    <a:pt x="573899" y="628085"/>
                  </a:moveTo>
                  <a:lnTo>
                    <a:pt x="574750" y="628890"/>
                  </a:lnTo>
                  <a:lnTo>
                    <a:pt x="573899" y="628085"/>
                  </a:lnTo>
                  <a:close/>
                </a:path>
                <a:path w="4518659" h="1559559">
                  <a:moveTo>
                    <a:pt x="573863" y="628052"/>
                  </a:moveTo>
                  <a:close/>
                </a:path>
                <a:path w="4518659" h="1559559">
                  <a:moveTo>
                    <a:pt x="504619" y="562494"/>
                  </a:moveTo>
                  <a:lnTo>
                    <a:pt x="505535" y="563422"/>
                  </a:lnTo>
                  <a:lnTo>
                    <a:pt x="504619" y="562494"/>
                  </a:lnTo>
                  <a:close/>
                </a:path>
                <a:path w="4518659" h="1559559">
                  <a:moveTo>
                    <a:pt x="437037" y="493978"/>
                  </a:moveTo>
                  <a:lnTo>
                    <a:pt x="437971" y="494994"/>
                  </a:lnTo>
                  <a:lnTo>
                    <a:pt x="437037" y="493978"/>
                  </a:lnTo>
                  <a:close/>
                </a:path>
                <a:path w="4518659" h="1559559">
                  <a:moveTo>
                    <a:pt x="371169" y="422350"/>
                  </a:moveTo>
                  <a:lnTo>
                    <a:pt x="371931" y="423366"/>
                  </a:lnTo>
                  <a:lnTo>
                    <a:pt x="372103" y="423366"/>
                  </a:lnTo>
                  <a:lnTo>
                    <a:pt x="371169" y="422350"/>
                  </a:lnTo>
                  <a:close/>
                </a:path>
                <a:path w="4518659" h="1559559">
                  <a:moveTo>
                    <a:pt x="306981" y="347674"/>
                  </a:moveTo>
                  <a:lnTo>
                    <a:pt x="307796" y="348690"/>
                  </a:lnTo>
                  <a:lnTo>
                    <a:pt x="306981" y="347674"/>
                  </a:lnTo>
                  <a:close/>
                </a:path>
                <a:path w="4518659" h="1559559">
                  <a:moveTo>
                    <a:pt x="244754" y="270046"/>
                  </a:moveTo>
                  <a:lnTo>
                    <a:pt x="245439" y="270966"/>
                  </a:lnTo>
                  <a:lnTo>
                    <a:pt x="244754" y="270046"/>
                  </a:lnTo>
                  <a:close/>
                </a:path>
                <a:path w="4518659" h="1559559">
                  <a:moveTo>
                    <a:pt x="244682" y="269950"/>
                  </a:moveTo>
                  <a:close/>
                </a:path>
                <a:path w="4518659" h="1559559">
                  <a:moveTo>
                    <a:pt x="184409" y="188924"/>
                  </a:moveTo>
                  <a:lnTo>
                    <a:pt x="185114" y="189940"/>
                  </a:lnTo>
                  <a:lnTo>
                    <a:pt x="184409" y="188924"/>
                  </a:lnTo>
                  <a:close/>
                </a:path>
                <a:path w="4518659" h="1559559">
                  <a:moveTo>
                    <a:pt x="126297" y="105123"/>
                  </a:moveTo>
                  <a:lnTo>
                    <a:pt x="126694" y="105739"/>
                  </a:lnTo>
                  <a:lnTo>
                    <a:pt x="126297" y="105123"/>
                  </a:lnTo>
                  <a:close/>
                </a:path>
                <a:path w="4518659" h="1559559">
                  <a:moveTo>
                    <a:pt x="125958" y="104596"/>
                  </a:moveTo>
                  <a:lnTo>
                    <a:pt x="126297" y="105123"/>
                  </a:lnTo>
                  <a:lnTo>
                    <a:pt x="125958" y="1045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18515" y="5381244"/>
              <a:ext cx="3476625" cy="1447800"/>
            </a:xfrm>
            <a:custGeom>
              <a:avLst/>
              <a:gdLst/>
              <a:ahLst/>
              <a:cxnLst/>
              <a:rect l="l" t="t" r="r" b="b"/>
              <a:pathLst>
                <a:path w="3476625" h="1447800">
                  <a:moveTo>
                    <a:pt x="3056636" y="0"/>
                  </a:moveTo>
                  <a:lnTo>
                    <a:pt x="241300" y="0"/>
                  </a:lnTo>
                  <a:lnTo>
                    <a:pt x="192671" y="4904"/>
                  </a:lnTo>
                  <a:lnTo>
                    <a:pt x="147377" y="18968"/>
                  </a:lnTo>
                  <a:lnTo>
                    <a:pt x="106389" y="41221"/>
                  </a:lnTo>
                  <a:lnTo>
                    <a:pt x="70677" y="70691"/>
                  </a:lnTo>
                  <a:lnTo>
                    <a:pt x="41211" y="106405"/>
                  </a:lnTo>
                  <a:lnTo>
                    <a:pt x="18963" y="147393"/>
                  </a:lnTo>
                  <a:lnTo>
                    <a:pt x="4902" y="192682"/>
                  </a:lnTo>
                  <a:lnTo>
                    <a:pt x="0" y="241299"/>
                  </a:lnTo>
                  <a:lnTo>
                    <a:pt x="0" y="1206499"/>
                  </a:lnTo>
                  <a:lnTo>
                    <a:pt x="4902" y="1255128"/>
                  </a:lnTo>
                  <a:lnTo>
                    <a:pt x="18963" y="1300422"/>
                  </a:lnTo>
                  <a:lnTo>
                    <a:pt x="41211" y="1341410"/>
                  </a:lnTo>
                  <a:lnTo>
                    <a:pt x="70677" y="1377122"/>
                  </a:lnTo>
                  <a:lnTo>
                    <a:pt x="106389" y="1406588"/>
                  </a:lnTo>
                  <a:lnTo>
                    <a:pt x="147377" y="1428836"/>
                  </a:lnTo>
                  <a:lnTo>
                    <a:pt x="192671" y="1442897"/>
                  </a:lnTo>
                  <a:lnTo>
                    <a:pt x="241300" y="1447799"/>
                  </a:lnTo>
                  <a:lnTo>
                    <a:pt x="3056636" y="1447799"/>
                  </a:lnTo>
                  <a:lnTo>
                    <a:pt x="3105253" y="1442897"/>
                  </a:lnTo>
                  <a:lnTo>
                    <a:pt x="3150542" y="1428836"/>
                  </a:lnTo>
                  <a:lnTo>
                    <a:pt x="3191530" y="1406588"/>
                  </a:lnTo>
                  <a:lnTo>
                    <a:pt x="3227244" y="1377122"/>
                  </a:lnTo>
                  <a:lnTo>
                    <a:pt x="3256714" y="1341410"/>
                  </a:lnTo>
                  <a:lnTo>
                    <a:pt x="3278967" y="1300422"/>
                  </a:lnTo>
                  <a:lnTo>
                    <a:pt x="3293031" y="1255128"/>
                  </a:lnTo>
                  <a:lnTo>
                    <a:pt x="3297936" y="1206499"/>
                  </a:lnTo>
                  <a:lnTo>
                    <a:pt x="3297936" y="603249"/>
                  </a:lnTo>
                  <a:lnTo>
                    <a:pt x="3476244" y="288531"/>
                  </a:lnTo>
                  <a:lnTo>
                    <a:pt x="3297936" y="241299"/>
                  </a:lnTo>
                  <a:lnTo>
                    <a:pt x="3293031" y="192682"/>
                  </a:lnTo>
                  <a:lnTo>
                    <a:pt x="3278967" y="147393"/>
                  </a:lnTo>
                  <a:lnTo>
                    <a:pt x="3256714" y="106405"/>
                  </a:lnTo>
                  <a:lnTo>
                    <a:pt x="3227244" y="70691"/>
                  </a:lnTo>
                  <a:lnTo>
                    <a:pt x="3191530" y="41221"/>
                  </a:lnTo>
                  <a:lnTo>
                    <a:pt x="3150542" y="18968"/>
                  </a:lnTo>
                  <a:lnTo>
                    <a:pt x="3105253" y="4904"/>
                  </a:lnTo>
                  <a:lnTo>
                    <a:pt x="305663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18515" y="5381244"/>
              <a:ext cx="3476625" cy="1447800"/>
            </a:xfrm>
            <a:custGeom>
              <a:avLst/>
              <a:gdLst/>
              <a:ahLst/>
              <a:cxnLst/>
              <a:rect l="l" t="t" r="r" b="b"/>
              <a:pathLst>
                <a:path w="3476625" h="1447800">
                  <a:moveTo>
                    <a:pt x="0" y="241299"/>
                  </a:moveTo>
                  <a:lnTo>
                    <a:pt x="4902" y="192682"/>
                  </a:lnTo>
                  <a:lnTo>
                    <a:pt x="18963" y="147393"/>
                  </a:lnTo>
                  <a:lnTo>
                    <a:pt x="41211" y="106405"/>
                  </a:lnTo>
                  <a:lnTo>
                    <a:pt x="70677" y="70691"/>
                  </a:lnTo>
                  <a:lnTo>
                    <a:pt x="106389" y="41221"/>
                  </a:lnTo>
                  <a:lnTo>
                    <a:pt x="147377" y="18968"/>
                  </a:lnTo>
                  <a:lnTo>
                    <a:pt x="192671" y="4904"/>
                  </a:lnTo>
                  <a:lnTo>
                    <a:pt x="241300" y="0"/>
                  </a:lnTo>
                  <a:lnTo>
                    <a:pt x="1923796" y="0"/>
                  </a:lnTo>
                  <a:lnTo>
                    <a:pt x="2748279" y="0"/>
                  </a:lnTo>
                  <a:lnTo>
                    <a:pt x="3056636" y="0"/>
                  </a:lnTo>
                  <a:lnTo>
                    <a:pt x="3105253" y="4904"/>
                  </a:lnTo>
                  <a:lnTo>
                    <a:pt x="3150542" y="18968"/>
                  </a:lnTo>
                  <a:lnTo>
                    <a:pt x="3191530" y="41221"/>
                  </a:lnTo>
                  <a:lnTo>
                    <a:pt x="3227244" y="70691"/>
                  </a:lnTo>
                  <a:lnTo>
                    <a:pt x="3256714" y="106405"/>
                  </a:lnTo>
                  <a:lnTo>
                    <a:pt x="3278967" y="147393"/>
                  </a:lnTo>
                  <a:lnTo>
                    <a:pt x="3293031" y="192682"/>
                  </a:lnTo>
                  <a:lnTo>
                    <a:pt x="3297936" y="241299"/>
                  </a:lnTo>
                  <a:lnTo>
                    <a:pt x="3476244" y="288531"/>
                  </a:lnTo>
                  <a:lnTo>
                    <a:pt x="3297936" y="603249"/>
                  </a:lnTo>
                  <a:lnTo>
                    <a:pt x="3297936" y="1206499"/>
                  </a:lnTo>
                  <a:lnTo>
                    <a:pt x="3293031" y="1255128"/>
                  </a:lnTo>
                  <a:lnTo>
                    <a:pt x="3278967" y="1300422"/>
                  </a:lnTo>
                  <a:lnTo>
                    <a:pt x="3256714" y="1341410"/>
                  </a:lnTo>
                  <a:lnTo>
                    <a:pt x="3227244" y="1377122"/>
                  </a:lnTo>
                  <a:lnTo>
                    <a:pt x="3191530" y="1406588"/>
                  </a:lnTo>
                  <a:lnTo>
                    <a:pt x="3150542" y="1428836"/>
                  </a:lnTo>
                  <a:lnTo>
                    <a:pt x="3105253" y="1442897"/>
                  </a:lnTo>
                  <a:lnTo>
                    <a:pt x="3056636" y="1447799"/>
                  </a:lnTo>
                  <a:lnTo>
                    <a:pt x="2748279" y="1447799"/>
                  </a:lnTo>
                  <a:lnTo>
                    <a:pt x="1923796" y="1447799"/>
                  </a:lnTo>
                  <a:lnTo>
                    <a:pt x="241300" y="1447799"/>
                  </a:lnTo>
                  <a:lnTo>
                    <a:pt x="192671" y="1442897"/>
                  </a:lnTo>
                  <a:lnTo>
                    <a:pt x="147377" y="1428836"/>
                  </a:lnTo>
                  <a:lnTo>
                    <a:pt x="106389" y="1406588"/>
                  </a:lnTo>
                  <a:lnTo>
                    <a:pt x="70677" y="1377122"/>
                  </a:lnTo>
                  <a:lnTo>
                    <a:pt x="41211" y="1341410"/>
                  </a:lnTo>
                  <a:lnTo>
                    <a:pt x="18963" y="1300422"/>
                  </a:lnTo>
                  <a:lnTo>
                    <a:pt x="4902" y="1255128"/>
                  </a:lnTo>
                  <a:lnTo>
                    <a:pt x="0" y="1206499"/>
                  </a:lnTo>
                  <a:lnTo>
                    <a:pt x="0" y="603249"/>
                  </a:lnTo>
                  <a:lnTo>
                    <a:pt x="0" y="24129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2395157" y="603313"/>
            <a:ext cx="490489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dirty="0"/>
              <a:t>One</a:t>
            </a:r>
            <a:r>
              <a:rPr sz="2700" spc="-49" dirty="0"/>
              <a:t> </a:t>
            </a:r>
            <a:r>
              <a:rPr sz="2700" dirty="0"/>
              <a:t>service</a:t>
            </a:r>
            <a:r>
              <a:rPr sz="2700" spc="-34" dirty="0"/>
              <a:t> </a:t>
            </a:r>
            <a:r>
              <a:rPr sz="2700" dirty="0"/>
              <a:t>may</a:t>
            </a:r>
            <a:r>
              <a:rPr sz="2700" spc="-38" dirty="0"/>
              <a:t> </a:t>
            </a:r>
            <a:r>
              <a:rPr sz="2700" dirty="0"/>
              <a:t>use</a:t>
            </a:r>
            <a:r>
              <a:rPr sz="2700" spc="-45" dirty="0"/>
              <a:t> </a:t>
            </a:r>
            <a:r>
              <a:rPr sz="2700" dirty="0"/>
              <a:t>some</a:t>
            </a:r>
            <a:r>
              <a:rPr sz="2700" spc="-45" dirty="0"/>
              <a:t> </a:t>
            </a:r>
            <a:r>
              <a:rPr sz="2700" spc="-8" dirty="0"/>
              <a:t>libraries</a:t>
            </a:r>
            <a:endParaRPr sz="2700"/>
          </a:p>
        </p:txBody>
      </p:sp>
      <p:sp>
        <p:nvSpPr>
          <p:cNvPr id="56" name="object 56"/>
          <p:cNvSpPr txBox="1"/>
          <p:nvPr/>
        </p:nvSpPr>
        <p:spPr>
          <a:xfrm>
            <a:off x="350977" y="4072128"/>
            <a:ext cx="2165985" cy="97959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2100" dirty="0">
                <a:latin typeface="Calibri"/>
                <a:cs typeface="Calibri"/>
              </a:rPr>
              <a:t>…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or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23" dirty="0">
                <a:latin typeface="Calibri"/>
                <a:cs typeface="Calibri"/>
              </a:rPr>
              <a:t>re-</a:t>
            </a:r>
            <a:r>
              <a:rPr sz="2100" spc="-8" dirty="0">
                <a:latin typeface="Calibri"/>
                <a:cs typeface="Calibri"/>
              </a:rPr>
              <a:t>implement </a:t>
            </a:r>
            <a:r>
              <a:rPr sz="2100" dirty="0">
                <a:latin typeface="Calibri"/>
                <a:cs typeface="Calibri"/>
              </a:rPr>
              <a:t>algorithms</a:t>
            </a:r>
            <a:r>
              <a:rPr sz="2100" spc="-8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from </a:t>
            </a:r>
            <a:r>
              <a:rPr sz="2100" dirty="0">
                <a:latin typeface="Calibri"/>
                <a:cs typeface="Calibri"/>
              </a:rPr>
              <a:t>scratch</a:t>
            </a:r>
            <a:r>
              <a:rPr sz="2100" spc="-6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by</a:t>
            </a:r>
            <a:r>
              <a:rPr sz="2100" spc="-3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Go)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7" name="Google Shape;138;g1501cc781cf_0_0">
            <a:extLst>
              <a:ext uri="{FF2B5EF4-FFF2-40B4-BE49-F238E27FC236}">
                <a16:creationId xmlns:a16="http://schemas.microsoft.com/office/drawing/2014/main" id="{0C8C54C0-3CC5-8A7C-F1C1-CEE8806D3C3C}"/>
              </a:ext>
            </a:extLst>
          </p:cNvPr>
          <p:cNvSpPr txBox="1"/>
          <p:nvPr/>
        </p:nvSpPr>
        <p:spPr>
          <a:xfrm>
            <a:off x="6635534" y="4823828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1831" y="86868"/>
            <a:ext cx="7685723" cy="4876324"/>
            <a:chOff x="1255775" y="115823"/>
            <a:chExt cx="10247630" cy="6501765"/>
          </a:xfrm>
        </p:grpSpPr>
        <p:sp>
          <p:nvSpPr>
            <p:cNvPr id="3" name="object 3"/>
            <p:cNvSpPr/>
            <p:nvPr/>
          </p:nvSpPr>
          <p:spPr>
            <a:xfrm>
              <a:off x="1255775" y="3364991"/>
              <a:ext cx="10247630" cy="3252470"/>
            </a:xfrm>
            <a:custGeom>
              <a:avLst/>
              <a:gdLst/>
              <a:ahLst/>
              <a:cxnLst/>
              <a:rect l="l" t="t" r="r" b="b"/>
              <a:pathLst>
                <a:path w="10247630" h="3252470">
                  <a:moveTo>
                    <a:pt x="10247376" y="0"/>
                  </a:moveTo>
                  <a:lnTo>
                    <a:pt x="0" y="0"/>
                  </a:lnTo>
                  <a:lnTo>
                    <a:pt x="0" y="3252216"/>
                  </a:lnTo>
                  <a:lnTo>
                    <a:pt x="10247376" y="3252216"/>
                  </a:lnTo>
                  <a:lnTo>
                    <a:pt x="10247376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6586728" y="4105656"/>
              <a:ext cx="2021205" cy="951230"/>
            </a:xfrm>
            <a:custGeom>
              <a:avLst/>
              <a:gdLst/>
              <a:ahLst/>
              <a:cxnLst/>
              <a:rect l="l" t="t" r="r" b="b"/>
              <a:pathLst>
                <a:path w="2021204" h="951229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3" y="0"/>
                  </a:lnTo>
                  <a:lnTo>
                    <a:pt x="1938401" y="0"/>
                  </a:lnTo>
                  <a:lnTo>
                    <a:pt x="1970460" y="6484"/>
                  </a:lnTo>
                  <a:lnTo>
                    <a:pt x="1996662" y="24161"/>
                  </a:lnTo>
                  <a:lnTo>
                    <a:pt x="2014339" y="50363"/>
                  </a:lnTo>
                  <a:lnTo>
                    <a:pt x="2020824" y="82423"/>
                  </a:lnTo>
                  <a:lnTo>
                    <a:pt x="2020824" y="868553"/>
                  </a:lnTo>
                  <a:lnTo>
                    <a:pt x="2014339" y="900612"/>
                  </a:lnTo>
                  <a:lnTo>
                    <a:pt x="1996662" y="926814"/>
                  </a:lnTo>
                  <a:lnTo>
                    <a:pt x="1970460" y="944491"/>
                  </a:lnTo>
                  <a:lnTo>
                    <a:pt x="1938401" y="950976"/>
                  </a:lnTo>
                  <a:lnTo>
                    <a:pt x="82423" y="950976"/>
                  </a:lnTo>
                  <a:lnTo>
                    <a:pt x="50363" y="944491"/>
                  </a:lnTo>
                  <a:lnTo>
                    <a:pt x="24161" y="926814"/>
                  </a:lnTo>
                  <a:lnTo>
                    <a:pt x="6484" y="900612"/>
                  </a:lnTo>
                  <a:lnTo>
                    <a:pt x="0" y="868553"/>
                  </a:lnTo>
                  <a:lnTo>
                    <a:pt x="0" y="8242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1255775" y="115823"/>
              <a:ext cx="10247630" cy="3249295"/>
            </a:xfrm>
            <a:custGeom>
              <a:avLst/>
              <a:gdLst/>
              <a:ahLst/>
              <a:cxnLst/>
              <a:rect l="l" t="t" r="r" b="b"/>
              <a:pathLst>
                <a:path w="10247630" h="3249295">
                  <a:moveTo>
                    <a:pt x="10247376" y="0"/>
                  </a:moveTo>
                  <a:lnTo>
                    <a:pt x="0" y="0"/>
                  </a:lnTo>
                  <a:lnTo>
                    <a:pt x="0" y="3249167"/>
                  </a:lnTo>
                  <a:lnTo>
                    <a:pt x="10247376" y="3249167"/>
                  </a:lnTo>
                  <a:lnTo>
                    <a:pt x="1024737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825" y="71437"/>
            <a:ext cx="27051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spc="-38" dirty="0">
                <a:latin typeface="Cambria Math"/>
                <a:cs typeface="Cambria Math"/>
              </a:rPr>
              <a:t>𝑁</a:t>
            </a:r>
            <a:endParaRPr sz="27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690" y="1225867"/>
            <a:ext cx="344805" cy="239489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8575">
              <a:spcBef>
                <a:spcPts val="68"/>
              </a:spcBef>
            </a:pPr>
            <a:r>
              <a:rPr sz="1500" spc="-19" dirty="0">
                <a:latin typeface="Cambria Math"/>
                <a:cs typeface="Cambria Math"/>
              </a:rPr>
              <a:t>10</a:t>
            </a:r>
            <a:r>
              <a:rPr sz="1631" spc="-28" baseline="26819" dirty="0">
                <a:latin typeface="Cambria Math"/>
                <a:cs typeface="Cambria Math"/>
              </a:rPr>
              <a:t>9</a:t>
            </a:r>
            <a:endParaRPr sz="1631" baseline="26819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176" y="3633691"/>
            <a:ext cx="348615" cy="239489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8575">
              <a:spcBef>
                <a:spcPts val="68"/>
              </a:spcBef>
            </a:pPr>
            <a:r>
              <a:rPr sz="1500" spc="-19" dirty="0">
                <a:latin typeface="Cambria Math"/>
                <a:cs typeface="Cambria Math"/>
              </a:rPr>
              <a:t>10</a:t>
            </a:r>
            <a:r>
              <a:rPr sz="1631" spc="-28" baseline="26819" dirty="0">
                <a:latin typeface="Cambria Math"/>
                <a:cs typeface="Cambria Math"/>
              </a:rPr>
              <a:t>6</a:t>
            </a:r>
            <a:endParaRPr sz="1631" baseline="26819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5480" y="681923"/>
            <a:ext cx="273023" cy="1337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2078"/>
              </a:lnSpc>
            </a:pPr>
            <a:r>
              <a:rPr sz="2100" b="1" dirty="0">
                <a:latin typeface="Calibri"/>
                <a:cs typeface="Calibri"/>
              </a:rPr>
              <a:t>billion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-8" dirty="0">
                <a:latin typeface="Calibri"/>
                <a:cs typeface="Calibri"/>
              </a:rPr>
              <a:t>scale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5480" y="3063934"/>
            <a:ext cx="273023" cy="141065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2078"/>
              </a:lnSpc>
            </a:pPr>
            <a:r>
              <a:rPr sz="2100" b="1" dirty="0">
                <a:latin typeface="Calibri"/>
                <a:cs typeface="Calibri"/>
              </a:rPr>
              <a:t>million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-8" dirty="0">
                <a:latin typeface="Calibri"/>
                <a:cs typeface="Calibri"/>
              </a:rPr>
              <a:t>scale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05355" y="3017520"/>
            <a:ext cx="2587943" cy="452914"/>
          </a:xfrm>
          <a:custGeom>
            <a:avLst/>
            <a:gdLst/>
            <a:ahLst/>
            <a:cxnLst/>
            <a:rect l="l" t="t" r="r" b="b"/>
            <a:pathLst>
              <a:path w="3450590" h="603885">
                <a:moveTo>
                  <a:pt x="3349752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3"/>
                </a:lnTo>
                <a:lnTo>
                  <a:pt x="0" y="502919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3"/>
                </a:lnTo>
                <a:lnTo>
                  <a:pt x="3349752" y="603503"/>
                </a:lnTo>
                <a:lnTo>
                  <a:pt x="3388881" y="595592"/>
                </a:lnTo>
                <a:lnTo>
                  <a:pt x="3420856" y="574024"/>
                </a:lnTo>
                <a:lnTo>
                  <a:pt x="3442424" y="542049"/>
                </a:lnTo>
                <a:lnTo>
                  <a:pt x="3450336" y="502919"/>
                </a:lnTo>
                <a:lnTo>
                  <a:pt x="3450336" y="100583"/>
                </a:lnTo>
                <a:lnTo>
                  <a:pt x="3442424" y="61454"/>
                </a:lnTo>
                <a:lnTo>
                  <a:pt x="3420856" y="29479"/>
                </a:lnTo>
                <a:lnTo>
                  <a:pt x="3388881" y="7911"/>
                </a:lnTo>
                <a:lnTo>
                  <a:pt x="3349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 txBox="1"/>
          <p:nvPr/>
        </p:nvSpPr>
        <p:spPr>
          <a:xfrm>
            <a:off x="1895856" y="3121628"/>
            <a:ext cx="22055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Locality</a:t>
            </a:r>
            <a:r>
              <a:rPr sz="1350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Sensitive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Hashing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(LSH)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05355" y="3621024"/>
            <a:ext cx="2587943" cy="452914"/>
          </a:xfrm>
          <a:custGeom>
            <a:avLst/>
            <a:gdLst/>
            <a:ahLst/>
            <a:cxnLst/>
            <a:rect l="l" t="t" r="r" b="b"/>
            <a:pathLst>
              <a:path w="3450590" h="603885">
                <a:moveTo>
                  <a:pt x="3349752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4"/>
                </a:lnTo>
                <a:lnTo>
                  <a:pt x="0" y="502920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4"/>
                </a:lnTo>
                <a:lnTo>
                  <a:pt x="3349752" y="603504"/>
                </a:lnTo>
                <a:lnTo>
                  <a:pt x="3388881" y="595592"/>
                </a:lnTo>
                <a:lnTo>
                  <a:pt x="3420856" y="574024"/>
                </a:lnTo>
                <a:lnTo>
                  <a:pt x="3442424" y="542049"/>
                </a:lnTo>
                <a:lnTo>
                  <a:pt x="3450336" y="502920"/>
                </a:lnTo>
                <a:lnTo>
                  <a:pt x="3450336" y="100584"/>
                </a:lnTo>
                <a:lnTo>
                  <a:pt x="3442424" y="61454"/>
                </a:lnTo>
                <a:lnTo>
                  <a:pt x="3420856" y="29479"/>
                </a:lnTo>
                <a:lnTo>
                  <a:pt x="3388881" y="7911"/>
                </a:lnTo>
                <a:lnTo>
                  <a:pt x="3349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 txBox="1"/>
          <p:nvPr/>
        </p:nvSpPr>
        <p:spPr>
          <a:xfrm>
            <a:off x="2138363" y="3725322"/>
            <a:ext cx="172259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sz="1350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350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Partitioning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05355" y="4224528"/>
            <a:ext cx="2587943" cy="452914"/>
          </a:xfrm>
          <a:custGeom>
            <a:avLst/>
            <a:gdLst/>
            <a:ahLst/>
            <a:cxnLst/>
            <a:rect l="l" t="t" r="r" b="b"/>
            <a:pathLst>
              <a:path w="3450590" h="603885">
                <a:moveTo>
                  <a:pt x="3349752" y="0"/>
                </a:moveTo>
                <a:lnTo>
                  <a:pt x="100584" y="0"/>
                </a:lnTo>
                <a:lnTo>
                  <a:pt x="61454" y="7904"/>
                </a:lnTo>
                <a:lnTo>
                  <a:pt x="29479" y="29460"/>
                </a:lnTo>
                <a:lnTo>
                  <a:pt x="7911" y="61432"/>
                </a:lnTo>
                <a:lnTo>
                  <a:pt x="0" y="100584"/>
                </a:lnTo>
                <a:lnTo>
                  <a:pt x="0" y="502920"/>
                </a:lnTo>
                <a:lnTo>
                  <a:pt x="7911" y="542071"/>
                </a:lnTo>
                <a:lnTo>
                  <a:pt x="29479" y="574043"/>
                </a:lnTo>
                <a:lnTo>
                  <a:pt x="61454" y="595599"/>
                </a:lnTo>
                <a:lnTo>
                  <a:pt x="100584" y="603504"/>
                </a:lnTo>
                <a:lnTo>
                  <a:pt x="3349752" y="603504"/>
                </a:lnTo>
                <a:lnTo>
                  <a:pt x="3388881" y="595599"/>
                </a:lnTo>
                <a:lnTo>
                  <a:pt x="3420856" y="574043"/>
                </a:lnTo>
                <a:lnTo>
                  <a:pt x="3442424" y="542071"/>
                </a:lnTo>
                <a:lnTo>
                  <a:pt x="3450336" y="502920"/>
                </a:lnTo>
                <a:lnTo>
                  <a:pt x="3450336" y="100584"/>
                </a:lnTo>
                <a:lnTo>
                  <a:pt x="3442424" y="61432"/>
                </a:lnTo>
                <a:lnTo>
                  <a:pt x="3420856" y="29460"/>
                </a:lnTo>
                <a:lnTo>
                  <a:pt x="3388881" y="7904"/>
                </a:lnTo>
                <a:lnTo>
                  <a:pt x="3349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 txBox="1"/>
          <p:nvPr/>
        </p:nvSpPr>
        <p:spPr>
          <a:xfrm>
            <a:off x="2458403" y="4329075"/>
            <a:ext cx="108251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1350" spc="-6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traversal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51787" y="4185284"/>
            <a:ext cx="285750" cy="488633"/>
          </a:xfrm>
          <a:custGeom>
            <a:avLst/>
            <a:gdLst/>
            <a:ahLst/>
            <a:cxnLst/>
            <a:rect l="l" t="t" r="r" b="b"/>
            <a:pathLst>
              <a:path w="381000" h="651510">
                <a:moveTo>
                  <a:pt x="43942" y="0"/>
                </a:moveTo>
                <a:lnTo>
                  <a:pt x="0" y="0"/>
                </a:lnTo>
                <a:lnTo>
                  <a:pt x="0" y="8890"/>
                </a:lnTo>
                <a:lnTo>
                  <a:pt x="0" y="643890"/>
                </a:lnTo>
                <a:lnTo>
                  <a:pt x="0" y="651510"/>
                </a:lnTo>
                <a:lnTo>
                  <a:pt x="43942" y="651510"/>
                </a:lnTo>
                <a:lnTo>
                  <a:pt x="43942" y="643890"/>
                </a:lnTo>
                <a:lnTo>
                  <a:pt x="16383" y="643890"/>
                </a:lnTo>
                <a:lnTo>
                  <a:pt x="16383" y="8890"/>
                </a:lnTo>
                <a:lnTo>
                  <a:pt x="43942" y="8890"/>
                </a:lnTo>
                <a:lnTo>
                  <a:pt x="43942" y="0"/>
                </a:lnTo>
                <a:close/>
              </a:path>
              <a:path w="381000" h="651510">
                <a:moveTo>
                  <a:pt x="380873" y="0"/>
                </a:moveTo>
                <a:lnTo>
                  <a:pt x="336931" y="0"/>
                </a:lnTo>
                <a:lnTo>
                  <a:pt x="336931" y="8890"/>
                </a:lnTo>
                <a:lnTo>
                  <a:pt x="364490" y="8890"/>
                </a:lnTo>
                <a:lnTo>
                  <a:pt x="364490" y="643890"/>
                </a:lnTo>
                <a:lnTo>
                  <a:pt x="336931" y="643890"/>
                </a:lnTo>
                <a:lnTo>
                  <a:pt x="336931" y="651510"/>
                </a:lnTo>
                <a:lnTo>
                  <a:pt x="380873" y="651510"/>
                </a:lnTo>
                <a:lnTo>
                  <a:pt x="380873" y="643890"/>
                </a:lnTo>
                <a:lnTo>
                  <a:pt x="380873" y="8890"/>
                </a:lnTo>
                <a:lnTo>
                  <a:pt x="380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 txBox="1"/>
          <p:nvPr/>
        </p:nvSpPr>
        <p:spPr>
          <a:xfrm>
            <a:off x="5178743" y="4146423"/>
            <a:ext cx="234315" cy="5693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073"/>
              </a:lnSpc>
              <a:spcBef>
                <a:spcPts val="75"/>
              </a:spcBef>
            </a:pPr>
            <a:r>
              <a:rPr sz="900" spc="-15" dirty="0">
                <a:latin typeface="Cambria Math"/>
                <a:cs typeface="Cambria Math"/>
              </a:rPr>
              <a:t>0.34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0.22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54"/>
              </a:lnSpc>
            </a:pPr>
            <a:r>
              <a:rPr sz="900" spc="-15" dirty="0">
                <a:latin typeface="Cambria Math"/>
                <a:cs typeface="Cambria Math"/>
              </a:rPr>
              <a:t>0.68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0.71</a:t>
            </a:r>
            <a:endParaRPr sz="900">
              <a:latin typeface="Cambria Math"/>
              <a:cs typeface="Cambria Math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960078" y="4125849"/>
          <a:ext cx="174784" cy="593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5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0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1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1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0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0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8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5509260" y="3274029"/>
            <a:ext cx="848678" cy="1289209"/>
            <a:chOff x="7345680" y="4365371"/>
            <a:chExt cx="1131570" cy="1718945"/>
          </a:xfrm>
        </p:grpSpPr>
        <p:sp>
          <p:nvSpPr>
            <p:cNvPr id="21" name="object 21"/>
            <p:cNvSpPr/>
            <p:nvPr/>
          </p:nvSpPr>
          <p:spPr>
            <a:xfrm>
              <a:off x="7345680" y="4471416"/>
              <a:ext cx="387350" cy="1612900"/>
            </a:xfrm>
            <a:custGeom>
              <a:avLst/>
              <a:gdLst/>
              <a:ahLst/>
              <a:cxnLst/>
              <a:rect l="l" t="t" r="r" b="b"/>
              <a:pathLst>
                <a:path w="387350" h="1612900">
                  <a:moveTo>
                    <a:pt x="387096" y="1432560"/>
                  </a:moveTo>
                  <a:lnTo>
                    <a:pt x="207264" y="1252728"/>
                  </a:lnTo>
                  <a:lnTo>
                    <a:pt x="207264" y="1342644"/>
                  </a:lnTo>
                  <a:lnTo>
                    <a:pt x="0" y="1342644"/>
                  </a:lnTo>
                  <a:lnTo>
                    <a:pt x="0" y="1522476"/>
                  </a:lnTo>
                  <a:lnTo>
                    <a:pt x="207264" y="1522476"/>
                  </a:lnTo>
                  <a:lnTo>
                    <a:pt x="207264" y="1612392"/>
                  </a:lnTo>
                  <a:lnTo>
                    <a:pt x="387096" y="1432560"/>
                  </a:lnTo>
                  <a:close/>
                </a:path>
                <a:path w="387350" h="1612900">
                  <a:moveTo>
                    <a:pt x="387096" y="179832"/>
                  </a:moveTo>
                  <a:lnTo>
                    <a:pt x="207264" y="0"/>
                  </a:lnTo>
                  <a:lnTo>
                    <a:pt x="207264" y="89916"/>
                  </a:lnTo>
                  <a:lnTo>
                    <a:pt x="0" y="89916"/>
                  </a:lnTo>
                  <a:lnTo>
                    <a:pt x="0" y="269748"/>
                  </a:lnTo>
                  <a:lnTo>
                    <a:pt x="207264" y="269748"/>
                  </a:lnTo>
                  <a:lnTo>
                    <a:pt x="207264" y="359664"/>
                  </a:lnTo>
                  <a:lnTo>
                    <a:pt x="387096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764653" y="4371721"/>
              <a:ext cx="706120" cy="561340"/>
            </a:xfrm>
            <a:custGeom>
              <a:avLst/>
              <a:gdLst/>
              <a:ahLst/>
              <a:cxnLst/>
              <a:rect l="l" t="t" r="r" b="b"/>
              <a:pathLst>
                <a:path w="706120" h="561339">
                  <a:moveTo>
                    <a:pt x="6350" y="0"/>
                  </a:moveTo>
                  <a:lnTo>
                    <a:pt x="6350" y="561339"/>
                  </a:lnTo>
                </a:path>
                <a:path w="706120" h="561339">
                  <a:moveTo>
                    <a:pt x="699770" y="0"/>
                  </a:moveTo>
                  <a:lnTo>
                    <a:pt x="699770" y="561339"/>
                  </a:lnTo>
                </a:path>
                <a:path w="706120" h="561339">
                  <a:moveTo>
                    <a:pt x="0" y="6349"/>
                  </a:moveTo>
                  <a:lnTo>
                    <a:pt x="706120" y="63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33015" y="3307652"/>
            <a:ext cx="51054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5246">
              <a:spcBef>
                <a:spcPts val="75"/>
              </a:spcBef>
            </a:pPr>
            <a:r>
              <a:rPr sz="900" dirty="0">
                <a:latin typeface="Franklin Gothic Medium"/>
                <a:cs typeface="Franklin Gothic Medium"/>
              </a:rPr>
              <a:t>ID:</a:t>
            </a:r>
            <a:r>
              <a:rPr sz="900" spc="-11" dirty="0">
                <a:latin typeface="Franklin Gothic Medium"/>
                <a:cs typeface="Franklin Gothic Medium"/>
              </a:rPr>
              <a:t> </a:t>
            </a:r>
            <a:r>
              <a:rPr sz="900" spc="-38" dirty="0">
                <a:latin typeface="Franklin Gothic Medium"/>
                <a:cs typeface="Franklin Gothic Medium"/>
              </a:rPr>
              <a:t>2</a:t>
            </a:r>
            <a:endParaRPr sz="900">
              <a:latin typeface="Franklin Gothic Medium"/>
              <a:cs typeface="Franklin Gothic Medi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28252" y="3489293"/>
            <a:ext cx="520065" cy="172163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33338" rIns="0" bIns="0" rtlCol="0">
            <a:spAutoFit/>
          </a:bodyPr>
          <a:lstStyle/>
          <a:p>
            <a:pPr marL="70009">
              <a:spcBef>
                <a:spcPts val="263"/>
              </a:spcBef>
            </a:pPr>
            <a:r>
              <a:rPr sz="900" dirty="0">
                <a:latin typeface="Franklin Gothic Medium"/>
                <a:cs typeface="Franklin Gothic Medium"/>
              </a:rPr>
              <a:t>ID:</a:t>
            </a:r>
            <a:r>
              <a:rPr sz="900" spc="-8" dirty="0">
                <a:latin typeface="Franklin Gothic Medium"/>
                <a:cs typeface="Franklin Gothic Medium"/>
              </a:rPr>
              <a:t> </a:t>
            </a:r>
            <a:r>
              <a:rPr sz="900" spc="-19" dirty="0">
                <a:latin typeface="Franklin Gothic Medium"/>
                <a:cs typeface="Franklin Gothic Medium"/>
              </a:rPr>
              <a:t>123</a:t>
            </a:r>
            <a:endParaRPr sz="900">
              <a:latin typeface="Franklin Gothic Medium"/>
              <a:cs typeface="Franklin Gothic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51787" y="3247072"/>
            <a:ext cx="285750" cy="488633"/>
          </a:xfrm>
          <a:custGeom>
            <a:avLst/>
            <a:gdLst/>
            <a:ahLst/>
            <a:cxnLst/>
            <a:rect l="l" t="t" r="r" b="b"/>
            <a:pathLst>
              <a:path w="381000" h="651510">
                <a:moveTo>
                  <a:pt x="43942" y="0"/>
                </a:moveTo>
                <a:lnTo>
                  <a:pt x="0" y="0"/>
                </a:lnTo>
                <a:lnTo>
                  <a:pt x="0" y="8890"/>
                </a:lnTo>
                <a:lnTo>
                  <a:pt x="0" y="642620"/>
                </a:lnTo>
                <a:lnTo>
                  <a:pt x="0" y="651510"/>
                </a:lnTo>
                <a:lnTo>
                  <a:pt x="43942" y="651510"/>
                </a:lnTo>
                <a:lnTo>
                  <a:pt x="43942" y="642620"/>
                </a:lnTo>
                <a:lnTo>
                  <a:pt x="16383" y="642620"/>
                </a:lnTo>
                <a:lnTo>
                  <a:pt x="16383" y="8890"/>
                </a:lnTo>
                <a:lnTo>
                  <a:pt x="43942" y="8890"/>
                </a:lnTo>
                <a:lnTo>
                  <a:pt x="43942" y="0"/>
                </a:lnTo>
                <a:close/>
              </a:path>
              <a:path w="381000" h="651510">
                <a:moveTo>
                  <a:pt x="380873" y="0"/>
                </a:moveTo>
                <a:lnTo>
                  <a:pt x="336931" y="0"/>
                </a:lnTo>
                <a:lnTo>
                  <a:pt x="336931" y="8890"/>
                </a:lnTo>
                <a:lnTo>
                  <a:pt x="364490" y="8890"/>
                </a:lnTo>
                <a:lnTo>
                  <a:pt x="364490" y="642620"/>
                </a:lnTo>
                <a:lnTo>
                  <a:pt x="336931" y="642620"/>
                </a:lnTo>
                <a:lnTo>
                  <a:pt x="336931" y="651510"/>
                </a:lnTo>
                <a:lnTo>
                  <a:pt x="380873" y="651510"/>
                </a:lnTo>
                <a:lnTo>
                  <a:pt x="380873" y="642620"/>
                </a:lnTo>
                <a:lnTo>
                  <a:pt x="380873" y="8890"/>
                </a:lnTo>
                <a:lnTo>
                  <a:pt x="380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 txBox="1"/>
          <p:nvPr/>
        </p:nvSpPr>
        <p:spPr>
          <a:xfrm>
            <a:off x="5178743" y="3207544"/>
            <a:ext cx="234315" cy="5693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073"/>
              </a:lnSpc>
              <a:spcBef>
                <a:spcPts val="75"/>
              </a:spcBef>
            </a:pPr>
            <a:r>
              <a:rPr sz="900" spc="-15" dirty="0">
                <a:latin typeface="Cambria Math"/>
                <a:cs typeface="Cambria Math"/>
              </a:rPr>
              <a:t>0.34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0.22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54"/>
              </a:lnSpc>
            </a:pPr>
            <a:r>
              <a:rPr sz="900" spc="-15" dirty="0">
                <a:latin typeface="Cambria Math"/>
                <a:cs typeface="Cambria Math"/>
              </a:rPr>
              <a:t>0.68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0.71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60868" y="420338"/>
            <a:ext cx="2009775" cy="4355783"/>
            <a:chOff x="6214490" y="560451"/>
            <a:chExt cx="2679700" cy="5807710"/>
          </a:xfrm>
        </p:grpSpPr>
        <p:sp>
          <p:nvSpPr>
            <p:cNvPr id="28" name="object 28"/>
            <p:cNvSpPr/>
            <p:nvPr/>
          </p:nvSpPr>
          <p:spPr>
            <a:xfrm>
              <a:off x="6598919" y="5303520"/>
              <a:ext cx="2024380" cy="1054735"/>
            </a:xfrm>
            <a:custGeom>
              <a:avLst/>
              <a:gdLst/>
              <a:ahLst/>
              <a:cxnLst/>
              <a:rect l="l" t="t" r="r" b="b"/>
              <a:pathLst>
                <a:path w="2024379" h="1054735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932431" y="0"/>
                  </a:lnTo>
                  <a:lnTo>
                    <a:pt x="1968043" y="7179"/>
                  </a:lnTo>
                  <a:lnTo>
                    <a:pt x="1997106" y="26765"/>
                  </a:lnTo>
                  <a:lnTo>
                    <a:pt x="2016692" y="55828"/>
                  </a:lnTo>
                  <a:lnTo>
                    <a:pt x="2023872" y="91439"/>
                  </a:lnTo>
                  <a:lnTo>
                    <a:pt x="2023872" y="963142"/>
                  </a:lnTo>
                  <a:lnTo>
                    <a:pt x="2016692" y="998742"/>
                  </a:lnTo>
                  <a:lnTo>
                    <a:pt x="1997106" y="1027815"/>
                  </a:lnTo>
                  <a:lnTo>
                    <a:pt x="1968043" y="1047419"/>
                  </a:lnTo>
                  <a:lnTo>
                    <a:pt x="1932431" y="1054607"/>
                  </a:lnTo>
                  <a:lnTo>
                    <a:pt x="91439" y="1054607"/>
                  </a:lnTo>
                  <a:lnTo>
                    <a:pt x="55828" y="1047419"/>
                  </a:lnTo>
                  <a:lnTo>
                    <a:pt x="26765" y="1027815"/>
                  </a:lnTo>
                  <a:lnTo>
                    <a:pt x="7179" y="998742"/>
                  </a:lnTo>
                  <a:lnTo>
                    <a:pt x="0" y="963142"/>
                  </a:lnTo>
                  <a:lnTo>
                    <a:pt x="0" y="9143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686800" y="4282439"/>
              <a:ext cx="207645" cy="1847214"/>
            </a:xfrm>
            <a:custGeom>
              <a:avLst/>
              <a:gdLst/>
              <a:ahLst/>
              <a:cxnLst/>
              <a:rect l="l" t="t" r="r" b="b"/>
              <a:pathLst>
                <a:path w="207645" h="1847214">
                  <a:moveTo>
                    <a:pt x="192024" y="298704"/>
                  </a:moveTo>
                  <a:lnTo>
                    <a:pt x="96012" y="0"/>
                  </a:lnTo>
                  <a:lnTo>
                    <a:pt x="96012" y="149352"/>
                  </a:lnTo>
                  <a:lnTo>
                    <a:pt x="0" y="149352"/>
                  </a:lnTo>
                  <a:lnTo>
                    <a:pt x="0" y="448056"/>
                  </a:lnTo>
                  <a:lnTo>
                    <a:pt x="96012" y="448056"/>
                  </a:lnTo>
                  <a:lnTo>
                    <a:pt x="96012" y="597408"/>
                  </a:lnTo>
                  <a:lnTo>
                    <a:pt x="192024" y="298704"/>
                  </a:lnTo>
                  <a:close/>
                </a:path>
                <a:path w="207645" h="1847214">
                  <a:moveTo>
                    <a:pt x="207264" y="1548384"/>
                  </a:moveTo>
                  <a:lnTo>
                    <a:pt x="109728" y="1249680"/>
                  </a:lnTo>
                  <a:lnTo>
                    <a:pt x="109728" y="1399032"/>
                  </a:lnTo>
                  <a:lnTo>
                    <a:pt x="12192" y="1399032"/>
                  </a:lnTo>
                  <a:lnTo>
                    <a:pt x="12192" y="1697736"/>
                  </a:lnTo>
                  <a:lnTo>
                    <a:pt x="109728" y="1697736"/>
                  </a:lnTo>
                  <a:lnTo>
                    <a:pt x="109728" y="1847088"/>
                  </a:lnTo>
                  <a:lnTo>
                    <a:pt x="207264" y="1548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224015" y="569976"/>
              <a:ext cx="0" cy="2491105"/>
            </a:xfrm>
            <a:custGeom>
              <a:avLst/>
              <a:gdLst/>
              <a:ahLst/>
              <a:cxnLst/>
              <a:rect l="l" t="t" r="r" b="b"/>
              <a:pathLst>
                <a:path h="2491105">
                  <a:moveTo>
                    <a:pt x="0" y="0"/>
                  </a:moveTo>
                  <a:lnTo>
                    <a:pt x="0" y="2490978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051429" y="566737"/>
            <a:ext cx="1179671" cy="74876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23838" indent="-214313">
              <a:spcBef>
                <a:spcPts val="79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spc="-8" dirty="0">
                <a:latin typeface="Calibri"/>
                <a:cs typeface="Calibri"/>
              </a:rPr>
              <a:t>k-means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spc="-8" dirty="0">
                <a:latin typeface="Calibri"/>
                <a:cs typeface="Calibri"/>
              </a:rPr>
              <a:t>PQ/OPQ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dirty="0">
                <a:latin typeface="Calibri"/>
                <a:cs typeface="Calibri"/>
              </a:rPr>
              <a:t>Graph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traversal</a:t>
            </a:r>
            <a:endParaRPr sz="1200">
              <a:latin typeface="Calibri"/>
              <a:cs typeface="Calibri"/>
            </a:endParaRPr>
          </a:p>
          <a:p>
            <a:pPr marL="223838" indent="-214313">
              <a:spcBef>
                <a:spcPts val="4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spc="-15" dirty="0">
                <a:latin typeface="Calibri"/>
                <a:cs typeface="Calibri"/>
              </a:rPr>
              <a:t>etc…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98625" y="575938"/>
            <a:ext cx="1402556" cy="749244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223838" indent="-214313">
              <a:spcBef>
                <a:spcPts val="83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dirty="0">
                <a:latin typeface="Calibri"/>
                <a:cs typeface="Calibri"/>
              </a:rPr>
              <a:t>Raw</a:t>
            </a:r>
            <a:r>
              <a:rPr sz="1200" spc="-19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dirty="0">
                <a:latin typeface="Calibri"/>
                <a:cs typeface="Calibri"/>
              </a:rPr>
              <a:t>Scalar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quantization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spc="-8" dirty="0">
                <a:latin typeface="Calibri"/>
                <a:cs typeface="Calibri"/>
              </a:rPr>
              <a:t>PQ/OPQ</a:t>
            </a:r>
            <a:endParaRPr sz="1200">
              <a:latin typeface="Calibri"/>
              <a:cs typeface="Calibri"/>
            </a:endParaRPr>
          </a:p>
          <a:p>
            <a:pPr marL="223838" indent="-214313">
              <a:spcBef>
                <a:spcPts val="4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spc="-15" dirty="0">
                <a:latin typeface="Calibri"/>
                <a:cs typeface="Calibri"/>
              </a:rPr>
              <a:t>etc…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88907" y="222313"/>
            <a:ext cx="3997166" cy="2968943"/>
            <a:chOff x="3585209" y="296418"/>
            <a:chExt cx="5329555" cy="3958590"/>
          </a:xfrm>
        </p:grpSpPr>
        <p:sp>
          <p:nvSpPr>
            <p:cNvPr id="34" name="object 34"/>
            <p:cNvSpPr/>
            <p:nvPr/>
          </p:nvSpPr>
          <p:spPr>
            <a:xfrm>
              <a:off x="3604259" y="315468"/>
              <a:ext cx="5291455" cy="2871470"/>
            </a:xfrm>
            <a:custGeom>
              <a:avLst/>
              <a:gdLst/>
              <a:ahLst/>
              <a:cxnLst/>
              <a:rect l="l" t="t" r="r" b="b"/>
              <a:pathLst>
                <a:path w="5291455" h="2871470">
                  <a:moveTo>
                    <a:pt x="0" y="107060"/>
                  </a:moveTo>
                  <a:lnTo>
                    <a:pt x="8405" y="65365"/>
                  </a:lnTo>
                  <a:lnTo>
                    <a:pt x="31337" y="31337"/>
                  </a:lnTo>
                  <a:lnTo>
                    <a:pt x="65365" y="8405"/>
                  </a:lnTo>
                  <a:lnTo>
                    <a:pt x="107061" y="0"/>
                  </a:lnTo>
                  <a:lnTo>
                    <a:pt x="5184267" y="0"/>
                  </a:lnTo>
                  <a:lnTo>
                    <a:pt x="5225962" y="8405"/>
                  </a:lnTo>
                  <a:lnTo>
                    <a:pt x="5259990" y="31337"/>
                  </a:lnTo>
                  <a:lnTo>
                    <a:pt x="5282922" y="65365"/>
                  </a:lnTo>
                  <a:lnTo>
                    <a:pt x="5291328" y="107060"/>
                  </a:lnTo>
                  <a:lnTo>
                    <a:pt x="5291328" y="2764154"/>
                  </a:lnTo>
                  <a:lnTo>
                    <a:pt x="5282922" y="2805850"/>
                  </a:lnTo>
                  <a:lnTo>
                    <a:pt x="5259990" y="2839878"/>
                  </a:lnTo>
                  <a:lnTo>
                    <a:pt x="5225962" y="2862810"/>
                  </a:lnTo>
                  <a:lnTo>
                    <a:pt x="5184267" y="2871216"/>
                  </a:lnTo>
                  <a:lnTo>
                    <a:pt x="107061" y="2871216"/>
                  </a:lnTo>
                  <a:lnTo>
                    <a:pt x="65365" y="2862810"/>
                  </a:lnTo>
                  <a:lnTo>
                    <a:pt x="31337" y="2839878"/>
                  </a:lnTo>
                  <a:lnTo>
                    <a:pt x="8405" y="2805850"/>
                  </a:lnTo>
                  <a:lnTo>
                    <a:pt x="0" y="2764154"/>
                  </a:lnTo>
                  <a:lnTo>
                    <a:pt x="0" y="10706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684263" y="3947159"/>
              <a:ext cx="1853564" cy="307975"/>
            </a:xfrm>
            <a:custGeom>
              <a:avLst/>
              <a:gdLst/>
              <a:ahLst/>
              <a:cxnLst/>
              <a:rect l="l" t="t" r="r" b="b"/>
              <a:pathLst>
                <a:path w="1853565" h="307975">
                  <a:moveTo>
                    <a:pt x="1801876" y="0"/>
                  </a:moveTo>
                  <a:lnTo>
                    <a:pt x="51307" y="0"/>
                  </a:lnTo>
                  <a:lnTo>
                    <a:pt x="31343" y="4034"/>
                  </a:lnTo>
                  <a:lnTo>
                    <a:pt x="15033" y="15033"/>
                  </a:lnTo>
                  <a:lnTo>
                    <a:pt x="4034" y="31343"/>
                  </a:lnTo>
                  <a:lnTo>
                    <a:pt x="0" y="51307"/>
                  </a:lnTo>
                  <a:lnTo>
                    <a:pt x="0" y="256539"/>
                  </a:lnTo>
                  <a:lnTo>
                    <a:pt x="4034" y="276504"/>
                  </a:lnTo>
                  <a:lnTo>
                    <a:pt x="15033" y="292814"/>
                  </a:lnTo>
                  <a:lnTo>
                    <a:pt x="31343" y="303813"/>
                  </a:lnTo>
                  <a:lnTo>
                    <a:pt x="51307" y="307847"/>
                  </a:lnTo>
                  <a:lnTo>
                    <a:pt x="1801876" y="307847"/>
                  </a:lnTo>
                  <a:lnTo>
                    <a:pt x="1821840" y="303813"/>
                  </a:lnTo>
                  <a:lnTo>
                    <a:pt x="1838150" y="292814"/>
                  </a:lnTo>
                  <a:lnTo>
                    <a:pt x="1849149" y="276504"/>
                  </a:lnTo>
                  <a:lnTo>
                    <a:pt x="1853183" y="256539"/>
                  </a:lnTo>
                  <a:lnTo>
                    <a:pt x="1853183" y="51307"/>
                  </a:lnTo>
                  <a:lnTo>
                    <a:pt x="1849149" y="31343"/>
                  </a:lnTo>
                  <a:lnTo>
                    <a:pt x="1838150" y="15033"/>
                  </a:lnTo>
                  <a:lnTo>
                    <a:pt x="1821840" y="4034"/>
                  </a:lnTo>
                  <a:lnTo>
                    <a:pt x="1801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84457" y="2954274"/>
            <a:ext cx="10491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Look-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up-based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013198" y="3858768"/>
            <a:ext cx="1390173" cy="230981"/>
          </a:xfrm>
          <a:custGeom>
            <a:avLst/>
            <a:gdLst/>
            <a:ahLst/>
            <a:cxnLst/>
            <a:rect l="l" t="t" r="r" b="b"/>
            <a:pathLst>
              <a:path w="1853565" h="307975">
                <a:moveTo>
                  <a:pt x="1801876" y="0"/>
                </a:moveTo>
                <a:lnTo>
                  <a:pt x="51307" y="0"/>
                </a:lnTo>
                <a:lnTo>
                  <a:pt x="31343" y="4034"/>
                </a:lnTo>
                <a:lnTo>
                  <a:pt x="15033" y="15033"/>
                </a:lnTo>
                <a:lnTo>
                  <a:pt x="4034" y="31343"/>
                </a:lnTo>
                <a:lnTo>
                  <a:pt x="0" y="51307"/>
                </a:lnTo>
                <a:lnTo>
                  <a:pt x="0" y="256539"/>
                </a:lnTo>
                <a:lnTo>
                  <a:pt x="4034" y="276504"/>
                </a:lnTo>
                <a:lnTo>
                  <a:pt x="15033" y="292814"/>
                </a:lnTo>
                <a:lnTo>
                  <a:pt x="31343" y="303813"/>
                </a:lnTo>
                <a:lnTo>
                  <a:pt x="51307" y="307847"/>
                </a:lnTo>
                <a:lnTo>
                  <a:pt x="1801876" y="307847"/>
                </a:lnTo>
                <a:lnTo>
                  <a:pt x="1821840" y="303813"/>
                </a:lnTo>
                <a:lnTo>
                  <a:pt x="1838150" y="292814"/>
                </a:lnTo>
                <a:lnTo>
                  <a:pt x="1849149" y="276504"/>
                </a:lnTo>
                <a:lnTo>
                  <a:pt x="1853183" y="256539"/>
                </a:lnTo>
                <a:lnTo>
                  <a:pt x="1853183" y="51307"/>
                </a:lnTo>
                <a:lnTo>
                  <a:pt x="1849149" y="31343"/>
                </a:lnTo>
                <a:lnTo>
                  <a:pt x="1838150" y="15033"/>
                </a:lnTo>
                <a:lnTo>
                  <a:pt x="1821840" y="4034"/>
                </a:lnTo>
                <a:lnTo>
                  <a:pt x="1801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8" name="object 38"/>
          <p:cNvSpPr txBox="1"/>
          <p:nvPr/>
        </p:nvSpPr>
        <p:spPr>
          <a:xfrm>
            <a:off x="5131880" y="3852481"/>
            <a:ext cx="11568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Hamming-based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21793" y="3231357"/>
            <a:ext cx="131635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200" spc="-8" dirty="0">
                <a:latin typeface="Calibri"/>
                <a:cs typeface="Calibri"/>
              </a:rPr>
              <a:t>Linear-</a:t>
            </a:r>
            <a:r>
              <a:rPr sz="1200" dirty="0">
                <a:latin typeface="Calibri"/>
                <a:cs typeface="Calibri"/>
              </a:rPr>
              <a:t>scan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spc="-8" dirty="0">
                <a:latin typeface="Calibri"/>
                <a:cs typeface="Calibri"/>
              </a:rPr>
              <a:t>Asymmetric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Distance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028437" y="1646586"/>
          <a:ext cx="624836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5028437" y="1847279"/>
          <a:ext cx="781046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2" name="object 42"/>
          <p:cNvGrpSpPr/>
          <p:nvPr/>
        </p:nvGrpSpPr>
        <p:grpSpPr>
          <a:xfrm>
            <a:off x="3097196" y="1441037"/>
            <a:ext cx="3039428" cy="779145"/>
            <a:chOff x="4129595" y="1921382"/>
            <a:chExt cx="4052570" cy="103886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9184" y="1938527"/>
              <a:ext cx="1316736" cy="101193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134358" y="1933701"/>
              <a:ext cx="1326515" cy="1021715"/>
            </a:xfrm>
            <a:custGeom>
              <a:avLst/>
              <a:gdLst/>
              <a:ahLst/>
              <a:cxnLst/>
              <a:rect l="l" t="t" r="r" b="b"/>
              <a:pathLst>
                <a:path w="1326514" h="1021714">
                  <a:moveTo>
                    <a:pt x="0" y="1021461"/>
                  </a:moveTo>
                  <a:lnTo>
                    <a:pt x="1326261" y="1021461"/>
                  </a:lnTo>
                  <a:lnTo>
                    <a:pt x="1326261" y="0"/>
                  </a:lnTo>
                  <a:lnTo>
                    <a:pt x="0" y="0"/>
                  </a:lnTo>
                  <a:lnTo>
                    <a:pt x="0" y="10214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04584" y="1927732"/>
              <a:ext cx="1470660" cy="213360"/>
            </a:xfrm>
            <a:custGeom>
              <a:avLst/>
              <a:gdLst/>
              <a:ahLst/>
              <a:cxnLst/>
              <a:rect l="l" t="t" r="r" b="b"/>
              <a:pathLst>
                <a:path w="1470659" h="213360">
                  <a:moveTo>
                    <a:pt x="214630" y="0"/>
                  </a:moveTo>
                  <a:lnTo>
                    <a:pt x="214630" y="213359"/>
                  </a:lnTo>
                </a:path>
                <a:path w="1470659" h="213360">
                  <a:moveTo>
                    <a:pt x="422910" y="0"/>
                  </a:moveTo>
                  <a:lnTo>
                    <a:pt x="422910" y="213359"/>
                  </a:lnTo>
                </a:path>
                <a:path w="1470659" h="213360">
                  <a:moveTo>
                    <a:pt x="631190" y="0"/>
                  </a:moveTo>
                  <a:lnTo>
                    <a:pt x="631190" y="213359"/>
                  </a:lnTo>
                </a:path>
                <a:path w="1470659" h="213360">
                  <a:moveTo>
                    <a:pt x="839470" y="0"/>
                  </a:moveTo>
                  <a:lnTo>
                    <a:pt x="839470" y="213359"/>
                  </a:lnTo>
                </a:path>
                <a:path w="1470659" h="213360">
                  <a:moveTo>
                    <a:pt x="1047750" y="0"/>
                  </a:moveTo>
                  <a:lnTo>
                    <a:pt x="1047750" y="213359"/>
                  </a:lnTo>
                </a:path>
                <a:path w="1470659" h="213360">
                  <a:moveTo>
                    <a:pt x="1256030" y="0"/>
                  </a:moveTo>
                  <a:lnTo>
                    <a:pt x="1256030" y="213359"/>
                  </a:lnTo>
                </a:path>
                <a:path w="1470659" h="213360">
                  <a:moveTo>
                    <a:pt x="6350" y="0"/>
                  </a:moveTo>
                  <a:lnTo>
                    <a:pt x="6350" y="213359"/>
                  </a:lnTo>
                </a:path>
                <a:path w="1470659" h="213360">
                  <a:moveTo>
                    <a:pt x="1464310" y="0"/>
                  </a:moveTo>
                  <a:lnTo>
                    <a:pt x="1464310" y="213359"/>
                  </a:lnTo>
                </a:path>
                <a:path w="1470659" h="213360">
                  <a:moveTo>
                    <a:pt x="0" y="6350"/>
                  </a:moveTo>
                  <a:lnTo>
                    <a:pt x="1470660" y="6350"/>
                  </a:lnTo>
                </a:path>
                <a:path w="1470659" h="213360">
                  <a:moveTo>
                    <a:pt x="0" y="207009"/>
                  </a:moveTo>
                  <a:lnTo>
                    <a:pt x="1470660" y="20700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614545" y="1991867"/>
              <a:ext cx="1971675" cy="661670"/>
            </a:xfrm>
            <a:custGeom>
              <a:avLst/>
              <a:gdLst/>
              <a:ahLst/>
              <a:cxnLst/>
              <a:rect l="l" t="t" r="r" b="b"/>
              <a:pathLst>
                <a:path w="1971675" h="661669">
                  <a:moveTo>
                    <a:pt x="1961896" y="577596"/>
                  </a:moveTo>
                  <a:lnTo>
                    <a:pt x="1947011" y="570992"/>
                  </a:lnTo>
                  <a:lnTo>
                    <a:pt x="1884045" y="543052"/>
                  </a:lnTo>
                  <a:lnTo>
                    <a:pt x="1885365" y="571588"/>
                  </a:lnTo>
                  <a:lnTo>
                    <a:pt x="362458" y="642112"/>
                  </a:lnTo>
                  <a:lnTo>
                    <a:pt x="363220" y="661162"/>
                  </a:lnTo>
                  <a:lnTo>
                    <a:pt x="1886267" y="590638"/>
                  </a:lnTo>
                  <a:lnTo>
                    <a:pt x="1887601" y="619125"/>
                  </a:lnTo>
                  <a:lnTo>
                    <a:pt x="1961896" y="577596"/>
                  </a:lnTo>
                  <a:close/>
                </a:path>
                <a:path w="1971675" h="661669">
                  <a:moveTo>
                    <a:pt x="1968627" y="38100"/>
                  </a:moveTo>
                  <a:lnTo>
                    <a:pt x="1949577" y="28575"/>
                  </a:lnTo>
                  <a:lnTo>
                    <a:pt x="1892427" y="0"/>
                  </a:lnTo>
                  <a:lnTo>
                    <a:pt x="1892427" y="28575"/>
                  </a:lnTo>
                  <a:lnTo>
                    <a:pt x="21463" y="28575"/>
                  </a:lnTo>
                  <a:lnTo>
                    <a:pt x="21463" y="47625"/>
                  </a:lnTo>
                  <a:lnTo>
                    <a:pt x="1892427" y="47625"/>
                  </a:lnTo>
                  <a:lnTo>
                    <a:pt x="1892427" y="76200"/>
                  </a:lnTo>
                  <a:lnTo>
                    <a:pt x="1949577" y="47625"/>
                  </a:lnTo>
                  <a:lnTo>
                    <a:pt x="1968627" y="38100"/>
                  </a:lnTo>
                  <a:close/>
                </a:path>
                <a:path w="1971675" h="661669">
                  <a:moveTo>
                    <a:pt x="1971154" y="318516"/>
                  </a:moveTo>
                  <a:lnTo>
                    <a:pt x="1953615" y="310134"/>
                  </a:lnTo>
                  <a:lnTo>
                    <a:pt x="1894332" y="281813"/>
                  </a:lnTo>
                  <a:lnTo>
                    <a:pt x="1894801" y="310362"/>
                  </a:lnTo>
                  <a:lnTo>
                    <a:pt x="0" y="343916"/>
                  </a:lnTo>
                  <a:lnTo>
                    <a:pt x="254" y="362966"/>
                  </a:lnTo>
                  <a:lnTo>
                    <a:pt x="1895119" y="329412"/>
                  </a:lnTo>
                  <a:lnTo>
                    <a:pt x="1895602" y="358013"/>
                  </a:lnTo>
                  <a:lnTo>
                    <a:pt x="1971154" y="3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289647" y="2071211"/>
            <a:ext cx="180370" cy="1376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spc="-38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31413" y="4168368"/>
            <a:ext cx="1162526" cy="379912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200" spc="-8" dirty="0">
                <a:latin typeface="Calibri"/>
                <a:cs typeface="Calibri"/>
              </a:rPr>
              <a:t>Linear-</a:t>
            </a:r>
            <a:r>
              <a:rPr sz="1200" dirty="0">
                <a:latin typeface="Calibri"/>
                <a:cs typeface="Calibri"/>
              </a:rPr>
              <a:t>scan</a:t>
            </a:r>
            <a:r>
              <a:rPr sz="1200" spc="-8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dirty="0">
                <a:latin typeface="Calibri"/>
                <a:cs typeface="Calibri"/>
              </a:rPr>
              <a:t>Hamming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distance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16903" y="39910"/>
            <a:ext cx="7323296" cy="4914900"/>
            <a:chOff x="1089203" y="53213"/>
            <a:chExt cx="9764395" cy="6553200"/>
          </a:xfrm>
        </p:grpSpPr>
        <p:sp>
          <p:nvSpPr>
            <p:cNvPr id="50" name="object 50"/>
            <p:cNvSpPr/>
            <p:nvPr/>
          </p:nvSpPr>
          <p:spPr>
            <a:xfrm>
              <a:off x="1089203" y="53213"/>
              <a:ext cx="342900" cy="6553200"/>
            </a:xfrm>
            <a:custGeom>
              <a:avLst/>
              <a:gdLst/>
              <a:ahLst/>
              <a:cxnLst/>
              <a:rect l="l" t="t" r="r" b="b"/>
              <a:pathLst>
                <a:path w="342900" h="6553200">
                  <a:moveTo>
                    <a:pt x="171140" y="151140"/>
                  </a:moveTo>
                  <a:lnTo>
                    <a:pt x="133044" y="216454"/>
                  </a:lnTo>
                  <a:lnTo>
                    <a:pt x="133044" y="6552857"/>
                  </a:lnTo>
                  <a:lnTo>
                    <a:pt x="209244" y="6552857"/>
                  </a:lnTo>
                  <a:lnTo>
                    <a:pt x="209244" y="216454"/>
                  </a:lnTo>
                  <a:lnTo>
                    <a:pt x="171140" y="151140"/>
                  </a:lnTo>
                  <a:close/>
                </a:path>
                <a:path w="342900" h="6553200">
                  <a:moveTo>
                    <a:pt x="171144" y="0"/>
                  </a:moveTo>
                  <a:lnTo>
                    <a:pt x="4888" y="284987"/>
                  </a:lnTo>
                  <a:lnTo>
                    <a:pt x="0" y="299303"/>
                  </a:lnTo>
                  <a:lnTo>
                    <a:pt x="948" y="313880"/>
                  </a:lnTo>
                  <a:lnTo>
                    <a:pt x="7292" y="327028"/>
                  </a:lnTo>
                  <a:lnTo>
                    <a:pt x="18591" y="337057"/>
                  </a:lnTo>
                  <a:lnTo>
                    <a:pt x="32916" y="341969"/>
                  </a:lnTo>
                  <a:lnTo>
                    <a:pt x="47493" y="341010"/>
                  </a:lnTo>
                  <a:lnTo>
                    <a:pt x="60646" y="334646"/>
                  </a:lnTo>
                  <a:lnTo>
                    <a:pt x="70699" y="323341"/>
                  </a:lnTo>
                  <a:lnTo>
                    <a:pt x="133044" y="216455"/>
                  </a:lnTo>
                  <a:lnTo>
                    <a:pt x="133044" y="75564"/>
                  </a:lnTo>
                  <a:lnTo>
                    <a:pt x="215223" y="75564"/>
                  </a:lnTo>
                  <a:lnTo>
                    <a:pt x="171144" y="0"/>
                  </a:lnTo>
                  <a:close/>
                </a:path>
                <a:path w="342900" h="6553200">
                  <a:moveTo>
                    <a:pt x="215223" y="75564"/>
                  </a:moveTo>
                  <a:lnTo>
                    <a:pt x="209244" y="75564"/>
                  </a:lnTo>
                  <a:lnTo>
                    <a:pt x="209244" y="216455"/>
                  </a:lnTo>
                  <a:lnTo>
                    <a:pt x="271601" y="323341"/>
                  </a:lnTo>
                  <a:lnTo>
                    <a:pt x="281630" y="334646"/>
                  </a:lnTo>
                  <a:lnTo>
                    <a:pt x="294778" y="341010"/>
                  </a:lnTo>
                  <a:lnTo>
                    <a:pt x="309355" y="341969"/>
                  </a:lnTo>
                  <a:lnTo>
                    <a:pt x="323671" y="337057"/>
                  </a:lnTo>
                  <a:lnTo>
                    <a:pt x="334975" y="327028"/>
                  </a:lnTo>
                  <a:lnTo>
                    <a:pt x="341339" y="313880"/>
                  </a:lnTo>
                  <a:lnTo>
                    <a:pt x="342298" y="299303"/>
                  </a:lnTo>
                  <a:lnTo>
                    <a:pt x="337387" y="284987"/>
                  </a:lnTo>
                  <a:lnTo>
                    <a:pt x="215223" y="75564"/>
                  </a:lnTo>
                  <a:close/>
                </a:path>
                <a:path w="342900" h="6553200">
                  <a:moveTo>
                    <a:pt x="209244" y="75564"/>
                  </a:moveTo>
                  <a:lnTo>
                    <a:pt x="133044" y="75564"/>
                  </a:lnTo>
                  <a:lnTo>
                    <a:pt x="133044" y="216455"/>
                  </a:lnTo>
                  <a:lnTo>
                    <a:pt x="171140" y="151140"/>
                  </a:lnTo>
                  <a:lnTo>
                    <a:pt x="138238" y="94741"/>
                  </a:lnTo>
                  <a:lnTo>
                    <a:pt x="209244" y="94741"/>
                  </a:lnTo>
                  <a:lnTo>
                    <a:pt x="209244" y="75564"/>
                  </a:lnTo>
                  <a:close/>
                </a:path>
                <a:path w="342900" h="6553200">
                  <a:moveTo>
                    <a:pt x="209244" y="94741"/>
                  </a:moveTo>
                  <a:lnTo>
                    <a:pt x="204037" y="94741"/>
                  </a:lnTo>
                  <a:lnTo>
                    <a:pt x="171140" y="151140"/>
                  </a:lnTo>
                  <a:lnTo>
                    <a:pt x="209244" y="216454"/>
                  </a:lnTo>
                  <a:lnTo>
                    <a:pt x="209244" y="94741"/>
                  </a:lnTo>
                  <a:close/>
                </a:path>
                <a:path w="342900" h="6553200">
                  <a:moveTo>
                    <a:pt x="204037" y="94741"/>
                  </a:moveTo>
                  <a:lnTo>
                    <a:pt x="138238" y="94741"/>
                  </a:lnTo>
                  <a:lnTo>
                    <a:pt x="171140" y="151140"/>
                  </a:lnTo>
                  <a:lnTo>
                    <a:pt x="204037" y="94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2058923" y="3668267"/>
              <a:ext cx="8775700" cy="2810510"/>
            </a:xfrm>
            <a:custGeom>
              <a:avLst/>
              <a:gdLst/>
              <a:ahLst/>
              <a:cxnLst/>
              <a:rect l="l" t="t" r="r" b="b"/>
              <a:pathLst>
                <a:path w="8775700" h="2810510">
                  <a:moveTo>
                    <a:pt x="0" y="94868"/>
                  </a:moveTo>
                  <a:lnTo>
                    <a:pt x="7465" y="57971"/>
                  </a:lnTo>
                  <a:lnTo>
                    <a:pt x="27812" y="27812"/>
                  </a:lnTo>
                  <a:lnTo>
                    <a:pt x="57971" y="7465"/>
                  </a:lnTo>
                  <a:lnTo>
                    <a:pt x="94868" y="0"/>
                  </a:lnTo>
                  <a:lnTo>
                    <a:pt x="3852164" y="0"/>
                  </a:lnTo>
                  <a:lnTo>
                    <a:pt x="3889134" y="7465"/>
                  </a:lnTo>
                  <a:lnTo>
                    <a:pt x="3919331" y="27812"/>
                  </a:lnTo>
                  <a:lnTo>
                    <a:pt x="3939692" y="57971"/>
                  </a:lnTo>
                  <a:lnTo>
                    <a:pt x="3947160" y="94868"/>
                  </a:lnTo>
                  <a:lnTo>
                    <a:pt x="3947160" y="2715323"/>
                  </a:lnTo>
                  <a:lnTo>
                    <a:pt x="3939692" y="2752273"/>
                  </a:lnTo>
                  <a:lnTo>
                    <a:pt x="3919331" y="2782449"/>
                  </a:lnTo>
                  <a:lnTo>
                    <a:pt x="3889134" y="2802795"/>
                  </a:lnTo>
                  <a:lnTo>
                    <a:pt x="3852164" y="2810255"/>
                  </a:lnTo>
                  <a:lnTo>
                    <a:pt x="94868" y="2810255"/>
                  </a:lnTo>
                  <a:lnTo>
                    <a:pt x="57971" y="2802795"/>
                  </a:lnTo>
                  <a:lnTo>
                    <a:pt x="27812" y="2782449"/>
                  </a:lnTo>
                  <a:lnTo>
                    <a:pt x="7465" y="2752273"/>
                  </a:lnTo>
                  <a:lnTo>
                    <a:pt x="0" y="2715323"/>
                  </a:lnTo>
                  <a:lnTo>
                    <a:pt x="0" y="94868"/>
                  </a:lnTo>
                  <a:close/>
                </a:path>
                <a:path w="8775700" h="2810510">
                  <a:moveTo>
                    <a:pt x="4312920" y="102488"/>
                  </a:moveTo>
                  <a:lnTo>
                    <a:pt x="4320986" y="62632"/>
                  </a:lnTo>
                  <a:lnTo>
                    <a:pt x="4342971" y="30051"/>
                  </a:lnTo>
                  <a:lnTo>
                    <a:pt x="4375552" y="8066"/>
                  </a:lnTo>
                  <a:lnTo>
                    <a:pt x="4415409" y="0"/>
                  </a:lnTo>
                  <a:lnTo>
                    <a:pt x="8672703" y="0"/>
                  </a:lnTo>
                  <a:lnTo>
                    <a:pt x="8712559" y="8066"/>
                  </a:lnTo>
                  <a:lnTo>
                    <a:pt x="8745140" y="30051"/>
                  </a:lnTo>
                  <a:lnTo>
                    <a:pt x="8767125" y="62632"/>
                  </a:lnTo>
                  <a:lnTo>
                    <a:pt x="8775192" y="102488"/>
                  </a:lnTo>
                  <a:lnTo>
                    <a:pt x="8775192" y="2707703"/>
                  </a:lnTo>
                  <a:lnTo>
                    <a:pt x="8767125" y="2747623"/>
                  </a:lnTo>
                  <a:lnTo>
                    <a:pt x="8745140" y="2780220"/>
                  </a:lnTo>
                  <a:lnTo>
                    <a:pt x="8712559" y="2802197"/>
                  </a:lnTo>
                  <a:lnTo>
                    <a:pt x="8672703" y="2810255"/>
                  </a:lnTo>
                  <a:lnTo>
                    <a:pt x="4415409" y="2810255"/>
                  </a:lnTo>
                  <a:lnTo>
                    <a:pt x="4375552" y="2802197"/>
                  </a:lnTo>
                  <a:lnTo>
                    <a:pt x="4342971" y="2780220"/>
                  </a:lnTo>
                  <a:lnTo>
                    <a:pt x="4320986" y="2747623"/>
                  </a:lnTo>
                  <a:lnTo>
                    <a:pt x="4312920" y="2707703"/>
                  </a:lnTo>
                  <a:lnTo>
                    <a:pt x="4312920" y="10248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886199" y="146303"/>
              <a:ext cx="3914140" cy="332740"/>
            </a:xfrm>
            <a:custGeom>
              <a:avLst/>
              <a:gdLst/>
              <a:ahLst/>
              <a:cxnLst/>
              <a:rect l="l" t="t" r="r" b="b"/>
              <a:pathLst>
                <a:path w="3914140" h="332740">
                  <a:moveTo>
                    <a:pt x="3913632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3913632" y="332232"/>
                  </a:lnTo>
                  <a:lnTo>
                    <a:pt x="391363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974657" y="53082"/>
            <a:ext cx="3177064" cy="508794"/>
          </a:xfrm>
          <a:prstGeom prst="rect">
            <a:avLst/>
          </a:prstGeom>
        </p:spPr>
        <p:txBody>
          <a:bodyPr vert="horz" wrap="square" lIns="0" tIns="54293" rIns="0" bIns="0" rtlCol="0">
            <a:spAutoFit/>
          </a:bodyPr>
          <a:lstStyle/>
          <a:p>
            <a:pPr marL="9525">
              <a:spcBef>
                <a:spcPts val="428"/>
              </a:spcBef>
            </a:pPr>
            <a:r>
              <a:rPr sz="1500" b="1" spc="-8" dirty="0">
                <a:latin typeface="Calibri"/>
                <a:cs typeface="Calibri"/>
              </a:rPr>
              <a:t>Inverted</a:t>
            </a:r>
            <a:r>
              <a:rPr sz="1500" b="1" spc="-38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index</a:t>
            </a:r>
            <a:r>
              <a:rPr sz="1500" b="1" spc="-41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+</a:t>
            </a:r>
            <a:r>
              <a:rPr sz="1500" b="1" spc="-26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data</a:t>
            </a:r>
            <a:r>
              <a:rPr sz="1500" b="1" spc="-49" dirty="0">
                <a:latin typeface="Calibri"/>
                <a:cs typeface="Calibri"/>
              </a:rPr>
              <a:t> </a:t>
            </a:r>
            <a:r>
              <a:rPr sz="1500" b="1" spc="-8" dirty="0">
                <a:latin typeface="Calibri"/>
                <a:cs typeface="Calibri"/>
              </a:rPr>
              <a:t>compression</a:t>
            </a:r>
            <a:endParaRPr sz="1500" dirty="0">
              <a:latin typeface="Calibri"/>
              <a:cs typeface="Calibri"/>
            </a:endParaRPr>
          </a:p>
          <a:p>
            <a:pPr marL="80010">
              <a:spcBef>
                <a:spcPts val="296"/>
              </a:spcBef>
              <a:tabLst>
                <a:tab pos="2027396" algn="l"/>
              </a:tabLst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</a:t>
            </a:r>
            <a:r>
              <a:rPr sz="12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partition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1200" b="1" u="sng" spc="-4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compression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673351" y="2622042"/>
            <a:ext cx="2654141" cy="276701"/>
          </a:xfrm>
          <a:custGeom>
            <a:avLst/>
            <a:gdLst/>
            <a:ahLst/>
            <a:cxnLst/>
            <a:rect l="l" t="t" r="r" b="b"/>
            <a:pathLst>
              <a:path w="3538854" h="368935">
                <a:moveTo>
                  <a:pt x="3538728" y="0"/>
                </a:moveTo>
                <a:lnTo>
                  <a:pt x="0" y="0"/>
                </a:lnTo>
                <a:lnTo>
                  <a:pt x="0" y="368808"/>
                </a:lnTo>
                <a:lnTo>
                  <a:pt x="3538728" y="368808"/>
                </a:lnTo>
                <a:lnTo>
                  <a:pt x="3538728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5" name="object 55"/>
          <p:cNvSpPr txBox="1"/>
          <p:nvPr/>
        </p:nvSpPr>
        <p:spPr>
          <a:xfrm>
            <a:off x="1800034" y="2638806"/>
            <a:ext cx="24003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latin typeface="Calibri"/>
                <a:cs typeface="Calibri"/>
              </a:rPr>
              <a:t>For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raw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data: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Acc.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dirty="0">
                <a:latin typeface="Wingdings"/>
                <a:cs typeface="Wingdings"/>
              </a:rPr>
              <a:t></a:t>
            </a:r>
            <a:r>
              <a:rPr sz="1350" b="1" dirty="0">
                <a:latin typeface="Calibri"/>
                <a:cs typeface="Calibri"/>
              </a:rPr>
              <a:t>,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Memory: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Wingdings"/>
                <a:cs typeface="Wingdings"/>
              </a:rPr>
              <a:t>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73751" y="2622042"/>
            <a:ext cx="3141345" cy="276701"/>
          </a:xfrm>
          <a:custGeom>
            <a:avLst/>
            <a:gdLst/>
            <a:ahLst/>
            <a:cxnLst/>
            <a:rect l="l" t="t" r="r" b="b"/>
            <a:pathLst>
              <a:path w="4188459" h="368935">
                <a:moveTo>
                  <a:pt x="4187952" y="0"/>
                </a:moveTo>
                <a:lnTo>
                  <a:pt x="0" y="0"/>
                </a:lnTo>
                <a:lnTo>
                  <a:pt x="0" y="368808"/>
                </a:lnTo>
                <a:lnTo>
                  <a:pt x="4187952" y="368808"/>
                </a:lnTo>
                <a:lnTo>
                  <a:pt x="4187952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7" name="object 57"/>
          <p:cNvSpPr txBox="1"/>
          <p:nvPr/>
        </p:nvSpPr>
        <p:spPr>
          <a:xfrm>
            <a:off x="4952048" y="2638806"/>
            <a:ext cx="298323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latin typeface="Calibri"/>
                <a:cs typeface="Calibri"/>
              </a:rPr>
              <a:t>For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compressed</a:t>
            </a:r>
            <a:r>
              <a:rPr sz="1350" b="1" spc="-49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data:</a:t>
            </a:r>
            <a:r>
              <a:rPr sz="1350" b="1" spc="-26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Acc. </a:t>
            </a:r>
            <a:r>
              <a:rPr sz="1350" dirty="0">
                <a:latin typeface="Wingdings"/>
                <a:cs typeface="Wingdings"/>
              </a:rPr>
              <a:t></a:t>
            </a:r>
            <a:r>
              <a:rPr sz="1350" b="1" dirty="0">
                <a:latin typeface="Calibri"/>
                <a:cs typeface="Calibri"/>
              </a:rPr>
              <a:t>,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Memory: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Wingdings"/>
                <a:cs typeface="Wingdings"/>
              </a:rPr>
              <a:t>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71591" y="987457"/>
            <a:ext cx="2472214" cy="2398871"/>
          </a:xfrm>
          <a:custGeom>
            <a:avLst/>
            <a:gdLst/>
            <a:ahLst/>
            <a:cxnLst/>
            <a:rect l="l" t="t" r="r" b="b"/>
            <a:pathLst>
              <a:path w="3296284" h="3198495">
                <a:moveTo>
                  <a:pt x="2854446" y="3078104"/>
                </a:moveTo>
                <a:lnTo>
                  <a:pt x="2787777" y="3144647"/>
                </a:lnTo>
                <a:lnTo>
                  <a:pt x="2841497" y="3198495"/>
                </a:lnTo>
                <a:lnTo>
                  <a:pt x="2908807" y="3131439"/>
                </a:lnTo>
                <a:lnTo>
                  <a:pt x="2956108" y="3079496"/>
                </a:lnTo>
                <a:lnTo>
                  <a:pt x="2853181" y="3079496"/>
                </a:lnTo>
                <a:lnTo>
                  <a:pt x="2854446" y="3078104"/>
                </a:lnTo>
                <a:close/>
              </a:path>
              <a:path w="3296284" h="3198495">
                <a:moveTo>
                  <a:pt x="2957380" y="3078098"/>
                </a:moveTo>
                <a:lnTo>
                  <a:pt x="2854447" y="3078104"/>
                </a:lnTo>
                <a:lnTo>
                  <a:pt x="2853181" y="3079496"/>
                </a:lnTo>
                <a:lnTo>
                  <a:pt x="2956108" y="3079496"/>
                </a:lnTo>
                <a:lnTo>
                  <a:pt x="2957380" y="3078098"/>
                </a:lnTo>
                <a:close/>
              </a:path>
              <a:path w="3296284" h="3198495">
                <a:moveTo>
                  <a:pt x="3012394" y="3012693"/>
                </a:moveTo>
                <a:lnTo>
                  <a:pt x="2913887" y="3012693"/>
                </a:lnTo>
                <a:lnTo>
                  <a:pt x="2854446" y="3078104"/>
                </a:lnTo>
                <a:lnTo>
                  <a:pt x="2957380" y="3078098"/>
                </a:lnTo>
                <a:lnTo>
                  <a:pt x="2970910" y="3063240"/>
                </a:lnTo>
                <a:lnTo>
                  <a:pt x="3012394" y="3012693"/>
                </a:lnTo>
                <a:close/>
              </a:path>
              <a:path w="3296284" h="3198495">
                <a:moveTo>
                  <a:pt x="3062136" y="2947035"/>
                </a:moveTo>
                <a:lnTo>
                  <a:pt x="2967735" y="2947035"/>
                </a:lnTo>
                <a:lnTo>
                  <a:pt x="2912617" y="3014091"/>
                </a:lnTo>
                <a:lnTo>
                  <a:pt x="2913887" y="3012693"/>
                </a:lnTo>
                <a:lnTo>
                  <a:pt x="3012394" y="3012693"/>
                </a:lnTo>
                <a:lnTo>
                  <a:pt x="3027298" y="2994533"/>
                </a:lnTo>
                <a:lnTo>
                  <a:pt x="3062136" y="2947035"/>
                </a:lnTo>
                <a:close/>
              </a:path>
              <a:path w="3296284" h="3198495">
                <a:moveTo>
                  <a:pt x="3106735" y="2881248"/>
                </a:moveTo>
                <a:lnTo>
                  <a:pt x="3015995" y="2881248"/>
                </a:lnTo>
                <a:lnTo>
                  <a:pt x="3014726" y="2883027"/>
                </a:lnTo>
                <a:lnTo>
                  <a:pt x="2966465" y="2948559"/>
                </a:lnTo>
                <a:lnTo>
                  <a:pt x="2967735" y="2947035"/>
                </a:lnTo>
                <a:lnTo>
                  <a:pt x="3062136" y="2947035"/>
                </a:lnTo>
                <a:lnTo>
                  <a:pt x="3077971" y="2925445"/>
                </a:lnTo>
                <a:lnTo>
                  <a:pt x="3106735" y="2881248"/>
                </a:lnTo>
                <a:close/>
              </a:path>
              <a:path w="3296284" h="3198495">
                <a:moveTo>
                  <a:pt x="3015025" y="2882568"/>
                </a:moveTo>
                <a:lnTo>
                  <a:pt x="3014687" y="2883027"/>
                </a:lnTo>
                <a:lnTo>
                  <a:pt x="3015025" y="2882568"/>
                </a:lnTo>
                <a:close/>
              </a:path>
              <a:path w="3296284" h="3198495">
                <a:moveTo>
                  <a:pt x="3015995" y="2881248"/>
                </a:moveTo>
                <a:lnTo>
                  <a:pt x="3015025" y="2882568"/>
                </a:lnTo>
                <a:lnTo>
                  <a:pt x="3014726" y="2883027"/>
                </a:lnTo>
                <a:lnTo>
                  <a:pt x="3015995" y="2881248"/>
                </a:lnTo>
                <a:close/>
              </a:path>
              <a:path w="3296284" h="3198495">
                <a:moveTo>
                  <a:pt x="3146323" y="2815463"/>
                </a:moveTo>
                <a:lnTo>
                  <a:pt x="3058794" y="2815463"/>
                </a:lnTo>
                <a:lnTo>
                  <a:pt x="3015025" y="2882568"/>
                </a:lnTo>
                <a:lnTo>
                  <a:pt x="3015995" y="2881248"/>
                </a:lnTo>
                <a:lnTo>
                  <a:pt x="3106735" y="2881248"/>
                </a:lnTo>
                <a:lnTo>
                  <a:pt x="3123183" y="2855976"/>
                </a:lnTo>
                <a:lnTo>
                  <a:pt x="3146323" y="2815463"/>
                </a:lnTo>
                <a:close/>
              </a:path>
              <a:path w="3296284" h="3198495">
                <a:moveTo>
                  <a:pt x="3095996" y="2749915"/>
                </a:moveTo>
                <a:lnTo>
                  <a:pt x="3057525" y="2817367"/>
                </a:lnTo>
                <a:lnTo>
                  <a:pt x="3058794" y="2815463"/>
                </a:lnTo>
                <a:lnTo>
                  <a:pt x="3146323" y="2815463"/>
                </a:lnTo>
                <a:lnTo>
                  <a:pt x="3162934" y="2786379"/>
                </a:lnTo>
                <a:lnTo>
                  <a:pt x="3179987" y="2751709"/>
                </a:lnTo>
                <a:lnTo>
                  <a:pt x="3095116" y="2751709"/>
                </a:lnTo>
                <a:lnTo>
                  <a:pt x="3095996" y="2749915"/>
                </a:lnTo>
                <a:close/>
              </a:path>
              <a:path w="3296284" h="3198495">
                <a:moveTo>
                  <a:pt x="3096132" y="2749677"/>
                </a:moveTo>
                <a:lnTo>
                  <a:pt x="3095996" y="2749915"/>
                </a:lnTo>
                <a:lnTo>
                  <a:pt x="3095116" y="2751709"/>
                </a:lnTo>
                <a:lnTo>
                  <a:pt x="3096132" y="2749677"/>
                </a:lnTo>
                <a:close/>
              </a:path>
              <a:path w="3296284" h="3198495">
                <a:moveTo>
                  <a:pt x="3180986" y="2749677"/>
                </a:moveTo>
                <a:lnTo>
                  <a:pt x="3096132" y="2749677"/>
                </a:lnTo>
                <a:lnTo>
                  <a:pt x="3095116" y="2751709"/>
                </a:lnTo>
                <a:lnTo>
                  <a:pt x="3179987" y="2751709"/>
                </a:lnTo>
                <a:lnTo>
                  <a:pt x="3180986" y="2749677"/>
                </a:lnTo>
                <a:close/>
              </a:path>
              <a:path w="3296284" h="3198495">
                <a:moveTo>
                  <a:pt x="3210756" y="2683891"/>
                </a:moveTo>
                <a:lnTo>
                  <a:pt x="3128390" y="2683891"/>
                </a:lnTo>
                <a:lnTo>
                  <a:pt x="3127375" y="2686049"/>
                </a:lnTo>
                <a:lnTo>
                  <a:pt x="3095996" y="2749915"/>
                </a:lnTo>
                <a:lnTo>
                  <a:pt x="3096132" y="2749677"/>
                </a:lnTo>
                <a:lnTo>
                  <a:pt x="3180986" y="2749677"/>
                </a:lnTo>
                <a:lnTo>
                  <a:pt x="3197352" y="2716403"/>
                </a:lnTo>
                <a:lnTo>
                  <a:pt x="3210756" y="2683891"/>
                </a:lnTo>
                <a:close/>
              </a:path>
              <a:path w="3296284" h="3198495">
                <a:moveTo>
                  <a:pt x="3127608" y="2685486"/>
                </a:moveTo>
                <a:lnTo>
                  <a:pt x="3127331" y="2686049"/>
                </a:lnTo>
                <a:lnTo>
                  <a:pt x="3127608" y="2685486"/>
                </a:lnTo>
                <a:close/>
              </a:path>
              <a:path w="3296284" h="3198495">
                <a:moveTo>
                  <a:pt x="3128390" y="2683891"/>
                </a:moveTo>
                <a:lnTo>
                  <a:pt x="3127608" y="2685486"/>
                </a:lnTo>
                <a:lnTo>
                  <a:pt x="3127375" y="2686049"/>
                </a:lnTo>
                <a:lnTo>
                  <a:pt x="3128390" y="2683891"/>
                </a:lnTo>
                <a:close/>
              </a:path>
              <a:path w="3296284" h="3198495">
                <a:moveTo>
                  <a:pt x="3235839" y="2618232"/>
                </a:moveTo>
                <a:lnTo>
                  <a:pt x="3155441" y="2618232"/>
                </a:lnTo>
                <a:lnTo>
                  <a:pt x="3154553" y="2620517"/>
                </a:lnTo>
                <a:lnTo>
                  <a:pt x="3127608" y="2685486"/>
                </a:lnTo>
                <a:lnTo>
                  <a:pt x="3128390" y="2683891"/>
                </a:lnTo>
                <a:lnTo>
                  <a:pt x="3210756" y="2683891"/>
                </a:lnTo>
                <a:lnTo>
                  <a:pt x="3226307" y="2646172"/>
                </a:lnTo>
                <a:lnTo>
                  <a:pt x="3235839" y="2618232"/>
                </a:lnTo>
                <a:close/>
              </a:path>
              <a:path w="3296284" h="3198495">
                <a:moveTo>
                  <a:pt x="3154822" y="2619730"/>
                </a:moveTo>
                <a:lnTo>
                  <a:pt x="3154495" y="2620517"/>
                </a:lnTo>
                <a:lnTo>
                  <a:pt x="3154822" y="2619730"/>
                </a:lnTo>
                <a:close/>
              </a:path>
              <a:path w="3296284" h="3198495">
                <a:moveTo>
                  <a:pt x="3155441" y="2618232"/>
                </a:moveTo>
                <a:lnTo>
                  <a:pt x="3154822" y="2619730"/>
                </a:lnTo>
                <a:lnTo>
                  <a:pt x="3154553" y="2620517"/>
                </a:lnTo>
                <a:lnTo>
                  <a:pt x="3155441" y="2618232"/>
                </a:lnTo>
                <a:close/>
              </a:path>
              <a:path w="3296284" h="3198495">
                <a:moveTo>
                  <a:pt x="3256553" y="2552446"/>
                </a:moveTo>
                <a:lnTo>
                  <a:pt x="3177793" y="2552446"/>
                </a:lnTo>
                <a:lnTo>
                  <a:pt x="3177031" y="2554859"/>
                </a:lnTo>
                <a:lnTo>
                  <a:pt x="3154822" y="2619730"/>
                </a:lnTo>
                <a:lnTo>
                  <a:pt x="3155441" y="2618232"/>
                </a:lnTo>
                <a:lnTo>
                  <a:pt x="3235839" y="2618232"/>
                </a:lnTo>
                <a:lnTo>
                  <a:pt x="3250310" y="2575814"/>
                </a:lnTo>
                <a:lnTo>
                  <a:pt x="3256553" y="2552446"/>
                </a:lnTo>
                <a:close/>
              </a:path>
              <a:path w="3296284" h="3198495">
                <a:moveTo>
                  <a:pt x="3177254" y="2554024"/>
                </a:moveTo>
                <a:lnTo>
                  <a:pt x="3176970" y="2554859"/>
                </a:lnTo>
                <a:lnTo>
                  <a:pt x="3177254" y="2554024"/>
                </a:lnTo>
                <a:close/>
              </a:path>
              <a:path w="3296284" h="3198495">
                <a:moveTo>
                  <a:pt x="3177793" y="2552446"/>
                </a:moveTo>
                <a:lnTo>
                  <a:pt x="3177254" y="2554024"/>
                </a:lnTo>
                <a:lnTo>
                  <a:pt x="3177031" y="2554859"/>
                </a:lnTo>
                <a:lnTo>
                  <a:pt x="3177793" y="2552446"/>
                </a:lnTo>
                <a:close/>
              </a:path>
              <a:path w="3296284" h="3198495">
                <a:moveTo>
                  <a:pt x="3195157" y="2487047"/>
                </a:moveTo>
                <a:lnTo>
                  <a:pt x="3177254" y="2554024"/>
                </a:lnTo>
                <a:lnTo>
                  <a:pt x="3177793" y="2552446"/>
                </a:lnTo>
                <a:lnTo>
                  <a:pt x="3256553" y="2552446"/>
                </a:lnTo>
                <a:lnTo>
                  <a:pt x="3269106" y="2505455"/>
                </a:lnTo>
                <a:lnTo>
                  <a:pt x="3272249" y="2489454"/>
                </a:lnTo>
                <a:lnTo>
                  <a:pt x="3194684" y="2489454"/>
                </a:lnTo>
                <a:lnTo>
                  <a:pt x="3195157" y="2487047"/>
                </a:lnTo>
                <a:close/>
              </a:path>
              <a:path w="3296284" h="3198495">
                <a:moveTo>
                  <a:pt x="3272748" y="2486914"/>
                </a:moveTo>
                <a:lnTo>
                  <a:pt x="3195192" y="2486914"/>
                </a:lnTo>
                <a:lnTo>
                  <a:pt x="3194684" y="2489454"/>
                </a:lnTo>
                <a:lnTo>
                  <a:pt x="3272249" y="2489454"/>
                </a:lnTo>
                <a:lnTo>
                  <a:pt x="3272748" y="2486914"/>
                </a:lnTo>
                <a:close/>
              </a:path>
              <a:path w="3296284" h="3198495">
                <a:moveTo>
                  <a:pt x="3284675" y="2421509"/>
                </a:moveTo>
                <a:lnTo>
                  <a:pt x="3208019" y="2421509"/>
                </a:lnTo>
                <a:lnTo>
                  <a:pt x="3195157" y="2487047"/>
                </a:lnTo>
                <a:lnTo>
                  <a:pt x="3195192" y="2486914"/>
                </a:lnTo>
                <a:lnTo>
                  <a:pt x="3272748" y="2486914"/>
                </a:lnTo>
                <a:lnTo>
                  <a:pt x="3282950" y="2434971"/>
                </a:lnTo>
                <a:lnTo>
                  <a:pt x="3284675" y="2421509"/>
                </a:lnTo>
                <a:close/>
              </a:path>
              <a:path w="3296284" h="3198495">
                <a:moveTo>
                  <a:pt x="3292468" y="2356230"/>
                </a:moveTo>
                <a:lnTo>
                  <a:pt x="3216275" y="2356230"/>
                </a:lnTo>
                <a:lnTo>
                  <a:pt x="3216020" y="2358897"/>
                </a:lnTo>
                <a:lnTo>
                  <a:pt x="3207511" y="2424048"/>
                </a:lnTo>
                <a:lnTo>
                  <a:pt x="3208019" y="2421509"/>
                </a:lnTo>
                <a:lnTo>
                  <a:pt x="3284675" y="2421509"/>
                </a:lnTo>
                <a:lnTo>
                  <a:pt x="3291966" y="2364613"/>
                </a:lnTo>
                <a:lnTo>
                  <a:pt x="3292468" y="2356230"/>
                </a:lnTo>
                <a:close/>
              </a:path>
              <a:path w="3296284" h="3198495">
                <a:moveTo>
                  <a:pt x="3216095" y="2357622"/>
                </a:moveTo>
                <a:lnTo>
                  <a:pt x="3215930" y="2358897"/>
                </a:lnTo>
                <a:lnTo>
                  <a:pt x="3216095" y="2357622"/>
                </a:lnTo>
                <a:close/>
              </a:path>
              <a:path w="3296284" h="3198495">
                <a:moveTo>
                  <a:pt x="3216275" y="2356230"/>
                </a:moveTo>
                <a:lnTo>
                  <a:pt x="3216095" y="2357622"/>
                </a:lnTo>
                <a:lnTo>
                  <a:pt x="3216020" y="2358897"/>
                </a:lnTo>
                <a:lnTo>
                  <a:pt x="3216275" y="2356230"/>
                </a:lnTo>
                <a:close/>
              </a:path>
              <a:path w="3296284" h="3198495">
                <a:moveTo>
                  <a:pt x="3296134" y="2291207"/>
                </a:moveTo>
                <a:lnTo>
                  <a:pt x="3219957" y="2291207"/>
                </a:lnTo>
                <a:lnTo>
                  <a:pt x="3219957" y="2293747"/>
                </a:lnTo>
                <a:lnTo>
                  <a:pt x="3219810" y="2293747"/>
                </a:lnTo>
                <a:lnTo>
                  <a:pt x="3216095" y="2357622"/>
                </a:lnTo>
                <a:lnTo>
                  <a:pt x="3216275" y="2356230"/>
                </a:lnTo>
                <a:lnTo>
                  <a:pt x="3292468" y="2356230"/>
                </a:lnTo>
                <a:lnTo>
                  <a:pt x="3296157" y="2294509"/>
                </a:lnTo>
                <a:lnTo>
                  <a:pt x="3296152" y="2293747"/>
                </a:lnTo>
                <a:lnTo>
                  <a:pt x="3219957" y="2293747"/>
                </a:lnTo>
                <a:lnTo>
                  <a:pt x="3219941" y="2291498"/>
                </a:lnTo>
                <a:lnTo>
                  <a:pt x="3296136" y="2291498"/>
                </a:lnTo>
                <a:lnTo>
                  <a:pt x="3296134" y="2291207"/>
                </a:lnTo>
                <a:close/>
              </a:path>
              <a:path w="3296284" h="3198495">
                <a:moveTo>
                  <a:pt x="3295662" y="2226310"/>
                </a:moveTo>
                <a:lnTo>
                  <a:pt x="3219450" y="2226310"/>
                </a:lnTo>
                <a:lnTo>
                  <a:pt x="3219577" y="2228723"/>
                </a:lnTo>
                <a:lnTo>
                  <a:pt x="3219941" y="2291498"/>
                </a:lnTo>
                <a:lnTo>
                  <a:pt x="3219957" y="2291207"/>
                </a:lnTo>
                <a:lnTo>
                  <a:pt x="3296134" y="2291207"/>
                </a:lnTo>
                <a:lnTo>
                  <a:pt x="3295662" y="2226310"/>
                </a:lnTo>
                <a:close/>
              </a:path>
              <a:path w="3296284" h="3198495">
                <a:moveTo>
                  <a:pt x="3219455" y="2227030"/>
                </a:moveTo>
                <a:lnTo>
                  <a:pt x="3219468" y="2228723"/>
                </a:lnTo>
                <a:lnTo>
                  <a:pt x="3219455" y="2227030"/>
                </a:lnTo>
                <a:close/>
              </a:path>
              <a:path w="3296284" h="3198495">
                <a:moveTo>
                  <a:pt x="3291166" y="2161540"/>
                </a:moveTo>
                <a:lnTo>
                  <a:pt x="3214751" y="2161540"/>
                </a:lnTo>
                <a:lnTo>
                  <a:pt x="3215004" y="2164079"/>
                </a:lnTo>
                <a:lnTo>
                  <a:pt x="3219455" y="2227030"/>
                </a:lnTo>
                <a:lnTo>
                  <a:pt x="3219450" y="2226310"/>
                </a:lnTo>
                <a:lnTo>
                  <a:pt x="3295662" y="2226310"/>
                </a:lnTo>
                <a:lnTo>
                  <a:pt x="3295650" y="2224531"/>
                </a:lnTo>
                <a:lnTo>
                  <a:pt x="3291166" y="2161540"/>
                </a:lnTo>
                <a:close/>
              </a:path>
              <a:path w="3296284" h="3198495">
                <a:moveTo>
                  <a:pt x="3214854" y="2162975"/>
                </a:moveTo>
                <a:lnTo>
                  <a:pt x="3214933" y="2164079"/>
                </a:lnTo>
                <a:lnTo>
                  <a:pt x="3214854" y="2162975"/>
                </a:lnTo>
                <a:close/>
              </a:path>
              <a:path w="3296284" h="3198495">
                <a:moveTo>
                  <a:pt x="3214751" y="2161540"/>
                </a:moveTo>
                <a:lnTo>
                  <a:pt x="3214854" y="2162975"/>
                </a:lnTo>
                <a:lnTo>
                  <a:pt x="3215004" y="2164079"/>
                </a:lnTo>
                <a:lnTo>
                  <a:pt x="3214751" y="2161540"/>
                </a:lnTo>
                <a:close/>
              </a:path>
              <a:path w="3296284" h="3198495">
                <a:moveTo>
                  <a:pt x="3282744" y="2097151"/>
                </a:moveTo>
                <a:lnTo>
                  <a:pt x="3205860" y="2097151"/>
                </a:lnTo>
                <a:lnTo>
                  <a:pt x="3206241" y="2099437"/>
                </a:lnTo>
                <a:lnTo>
                  <a:pt x="3214854" y="2162975"/>
                </a:lnTo>
                <a:lnTo>
                  <a:pt x="3214751" y="2161540"/>
                </a:lnTo>
                <a:lnTo>
                  <a:pt x="3291166" y="2161540"/>
                </a:lnTo>
                <a:lnTo>
                  <a:pt x="3290696" y="2154936"/>
                </a:lnTo>
                <a:lnTo>
                  <a:pt x="3282744" y="2097151"/>
                </a:lnTo>
                <a:close/>
              </a:path>
              <a:path w="3296284" h="3198495">
                <a:moveTo>
                  <a:pt x="3206021" y="2098326"/>
                </a:moveTo>
                <a:lnTo>
                  <a:pt x="3206173" y="2099437"/>
                </a:lnTo>
                <a:lnTo>
                  <a:pt x="3206021" y="2098326"/>
                </a:lnTo>
                <a:close/>
              </a:path>
              <a:path w="3296284" h="3198495">
                <a:moveTo>
                  <a:pt x="3205860" y="2097151"/>
                </a:moveTo>
                <a:lnTo>
                  <a:pt x="3206021" y="2098326"/>
                </a:lnTo>
                <a:lnTo>
                  <a:pt x="3206241" y="2099437"/>
                </a:lnTo>
                <a:lnTo>
                  <a:pt x="3205860" y="2097151"/>
                </a:lnTo>
                <a:close/>
              </a:path>
              <a:path w="3296284" h="3198495">
                <a:moveTo>
                  <a:pt x="3270742" y="2032889"/>
                </a:moveTo>
                <a:lnTo>
                  <a:pt x="3193033" y="2032889"/>
                </a:lnTo>
                <a:lnTo>
                  <a:pt x="3193541" y="2035048"/>
                </a:lnTo>
                <a:lnTo>
                  <a:pt x="3206021" y="2098326"/>
                </a:lnTo>
                <a:lnTo>
                  <a:pt x="3205860" y="2097151"/>
                </a:lnTo>
                <a:lnTo>
                  <a:pt x="3282744" y="2097151"/>
                </a:lnTo>
                <a:lnTo>
                  <a:pt x="3281171" y="2085720"/>
                </a:lnTo>
                <a:lnTo>
                  <a:pt x="3270742" y="2032889"/>
                </a:lnTo>
                <a:close/>
              </a:path>
              <a:path w="3296284" h="3198495">
                <a:moveTo>
                  <a:pt x="3193210" y="2033777"/>
                </a:moveTo>
                <a:lnTo>
                  <a:pt x="3193462" y="2035048"/>
                </a:lnTo>
                <a:lnTo>
                  <a:pt x="3193210" y="2033777"/>
                </a:lnTo>
                <a:close/>
              </a:path>
              <a:path w="3296284" h="3198495">
                <a:moveTo>
                  <a:pt x="3193033" y="2032889"/>
                </a:moveTo>
                <a:lnTo>
                  <a:pt x="3193210" y="2033777"/>
                </a:lnTo>
                <a:lnTo>
                  <a:pt x="3193541" y="2035048"/>
                </a:lnTo>
                <a:lnTo>
                  <a:pt x="3193033" y="2032889"/>
                </a:lnTo>
                <a:close/>
              </a:path>
              <a:path w="3296284" h="3198495">
                <a:moveTo>
                  <a:pt x="3255090" y="1968880"/>
                </a:moveTo>
                <a:lnTo>
                  <a:pt x="3176269" y="1968880"/>
                </a:lnTo>
                <a:lnTo>
                  <a:pt x="3176904" y="1970913"/>
                </a:lnTo>
                <a:lnTo>
                  <a:pt x="3193210" y="2033777"/>
                </a:lnTo>
                <a:lnTo>
                  <a:pt x="3193033" y="2032889"/>
                </a:lnTo>
                <a:lnTo>
                  <a:pt x="3270742" y="2032889"/>
                </a:lnTo>
                <a:lnTo>
                  <a:pt x="3267582" y="2016887"/>
                </a:lnTo>
                <a:lnTo>
                  <a:pt x="3255090" y="1968880"/>
                </a:lnTo>
                <a:close/>
              </a:path>
              <a:path w="3296284" h="3198495">
                <a:moveTo>
                  <a:pt x="3176355" y="1969208"/>
                </a:moveTo>
                <a:lnTo>
                  <a:pt x="3176800" y="1970913"/>
                </a:lnTo>
                <a:lnTo>
                  <a:pt x="3176355" y="1969208"/>
                </a:lnTo>
                <a:close/>
              </a:path>
              <a:path w="3296284" h="3198495">
                <a:moveTo>
                  <a:pt x="3176269" y="1968880"/>
                </a:moveTo>
                <a:lnTo>
                  <a:pt x="3176355" y="1969208"/>
                </a:lnTo>
                <a:lnTo>
                  <a:pt x="3176904" y="1970913"/>
                </a:lnTo>
                <a:lnTo>
                  <a:pt x="3176269" y="1968880"/>
                </a:lnTo>
                <a:close/>
              </a:path>
              <a:path w="3296284" h="3198495">
                <a:moveTo>
                  <a:pt x="3235786" y="1905127"/>
                </a:moveTo>
                <a:lnTo>
                  <a:pt x="3155695" y="1905127"/>
                </a:lnTo>
                <a:lnTo>
                  <a:pt x="3156457" y="1907158"/>
                </a:lnTo>
                <a:lnTo>
                  <a:pt x="3176355" y="1969208"/>
                </a:lnTo>
                <a:lnTo>
                  <a:pt x="3176269" y="1968880"/>
                </a:lnTo>
                <a:lnTo>
                  <a:pt x="3255090" y="1968880"/>
                </a:lnTo>
                <a:lnTo>
                  <a:pt x="3249803" y="1948561"/>
                </a:lnTo>
                <a:lnTo>
                  <a:pt x="3235786" y="1905127"/>
                </a:lnTo>
                <a:close/>
              </a:path>
              <a:path w="3296284" h="3198495">
                <a:moveTo>
                  <a:pt x="3155777" y="1905381"/>
                </a:moveTo>
                <a:lnTo>
                  <a:pt x="3156351" y="1907158"/>
                </a:lnTo>
                <a:lnTo>
                  <a:pt x="3155777" y="1905381"/>
                </a:lnTo>
                <a:close/>
              </a:path>
              <a:path w="3296284" h="3198495">
                <a:moveTo>
                  <a:pt x="3212948" y="1841753"/>
                </a:moveTo>
                <a:lnTo>
                  <a:pt x="3131438" y="1841753"/>
                </a:lnTo>
                <a:lnTo>
                  <a:pt x="3155777" y="1905381"/>
                </a:lnTo>
                <a:lnTo>
                  <a:pt x="3155695" y="1905127"/>
                </a:lnTo>
                <a:lnTo>
                  <a:pt x="3235786" y="1905127"/>
                </a:lnTo>
                <a:lnTo>
                  <a:pt x="3227958" y="1880869"/>
                </a:lnTo>
                <a:lnTo>
                  <a:pt x="3212948" y="1841753"/>
                </a:lnTo>
                <a:close/>
              </a:path>
              <a:path w="3296284" h="3198495">
                <a:moveTo>
                  <a:pt x="3186715" y="1778762"/>
                </a:moveTo>
                <a:lnTo>
                  <a:pt x="3103498" y="1778762"/>
                </a:lnTo>
                <a:lnTo>
                  <a:pt x="3132073" y="1843531"/>
                </a:lnTo>
                <a:lnTo>
                  <a:pt x="3131438" y="1841753"/>
                </a:lnTo>
                <a:lnTo>
                  <a:pt x="3212948" y="1841753"/>
                </a:lnTo>
                <a:lnTo>
                  <a:pt x="3202178" y="1813687"/>
                </a:lnTo>
                <a:lnTo>
                  <a:pt x="3186715" y="1778762"/>
                </a:lnTo>
                <a:close/>
              </a:path>
              <a:path w="3296284" h="3198495">
                <a:moveTo>
                  <a:pt x="3157253" y="1716277"/>
                </a:moveTo>
                <a:lnTo>
                  <a:pt x="3072003" y="1716277"/>
                </a:lnTo>
                <a:lnTo>
                  <a:pt x="3104260" y="1780539"/>
                </a:lnTo>
                <a:lnTo>
                  <a:pt x="3103498" y="1778762"/>
                </a:lnTo>
                <a:lnTo>
                  <a:pt x="3186715" y="1778762"/>
                </a:lnTo>
                <a:lnTo>
                  <a:pt x="3172713" y="1747139"/>
                </a:lnTo>
                <a:lnTo>
                  <a:pt x="3157253" y="1716277"/>
                </a:lnTo>
                <a:close/>
              </a:path>
              <a:path w="3296284" h="3198495">
                <a:moveTo>
                  <a:pt x="3088393" y="1592706"/>
                </a:moveTo>
                <a:lnTo>
                  <a:pt x="2998723" y="1592706"/>
                </a:lnTo>
                <a:lnTo>
                  <a:pt x="2999612" y="1594103"/>
                </a:lnTo>
                <a:lnTo>
                  <a:pt x="3037839" y="1655699"/>
                </a:lnTo>
                <a:lnTo>
                  <a:pt x="3072764" y="1717928"/>
                </a:lnTo>
                <a:lnTo>
                  <a:pt x="3072003" y="1716277"/>
                </a:lnTo>
                <a:lnTo>
                  <a:pt x="3157253" y="1716277"/>
                </a:lnTo>
                <a:lnTo>
                  <a:pt x="3139693" y="1681226"/>
                </a:lnTo>
                <a:lnTo>
                  <a:pt x="3102990" y="1616202"/>
                </a:lnTo>
                <a:lnTo>
                  <a:pt x="3088393" y="1592706"/>
                </a:lnTo>
                <a:close/>
              </a:path>
              <a:path w="3296284" h="3198495">
                <a:moveTo>
                  <a:pt x="3036951" y="1654302"/>
                </a:moveTo>
                <a:lnTo>
                  <a:pt x="3037737" y="1655699"/>
                </a:lnTo>
                <a:lnTo>
                  <a:pt x="3036951" y="1654302"/>
                </a:lnTo>
                <a:close/>
              </a:path>
              <a:path w="3296284" h="3198495">
                <a:moveTo>
                  <a:pt x="2999371" y="1593749"/>
                </a:moveTo>
                <a:lnTo>
                  <a:pt x="2999591" y="1594103"/>
                </a:lnTo>
                <a:lnTo>
                  <a:pt x="2999371" y="1593749"/>
                </a:lnTo>
                <a:close/>
              </a:path>
              <a:path w="3296284" h="3198495">
                <a:moveTo>
                  <a:pt x="2998723" y="1592706"/>
                </a:moveTo>
                <a:lnTo>
                  <a:pt x="2999371" y="1593749"/>
                </a:lnTo>
                <a:lnTo>
                  <a:pt x="2999612" y="1594103"/>
                </a:lnTo>
                <a:lnTo>
                  <a:pt x="2998723" y="1592706"/>
                </a:lnTo>
                <a:close/>
              </a:path>
              <a:path w="3296284" h="3198495">
                <a:moveTo>
                  <a:pt x="3049387" y="1531874"/>
                </a:moveTo>
                <a:lnTo>
                  <a:pt x="2957194" y="1531874"/>
                </a:lnTo>
                <a:lnTo>
                  <a:pt x="2999371" y="1593749"/>
                </a:lnTo>
                <a:lnTo>
                  <a:pt x="2998723" y="1592706"/>
                </a:lnTo>
                <a:lnTo>
                  <a:pt x="3088393" y="1592706"/>
                </a:lnTo>
                <a:lnTo>
                  <a:pt x="3062985" y="1551813"/>
                </a:lnTo>
                <a:lnTo>
                  <a:pt x="3049387" y="1531874"/>
                </a:lnTo>
                <a:close/>
              </a:path>
              <a:path w="3296284" h="3198495">
                <a:moveTo>
                  <a:pt x="3007301" y="1471549"/>
                </a:moveTo>
                <a:lnTo>
                  <a:pt x="2912617" y="1471549"/>
                </a:lnTo>
                <a:lnTo>
                  <a:pt x="2913506" y="1472691"/>
                </a:lnTo>
                <a:lnTo>
                  <a:pt x="2957956" y="1533016"/>
                </a:lnTo>
                <a:lnTo>
                  <a:pt x="2957194" y="1531874"/>
                </a:lnTo>
                <a:lnTo>
                  <a:pt x="3049387" y="1531874"/>
                </a:lnTo>
                <a:lnTo>
                  <a:pt x="3019679" y="1488313"/>
                </a:lnTo>
                <a:lnTo>
                  <a:pt x="3007301" y="1471549"/>
                </a:lnTo>
                <a:close/>
              </a:path>
              <a:path w="3296284" h="3198495">
                <a:moveTo>
                  <a:pt x="2912914" y="1471951"/>
                </a:moveTo>
                <a:lnTo>
                  <a:pt x="2913461" y="1472691"/>
                </a:lnTo>
                <a:lnTo>
                  <a:pt x="2912914" y="1471951"/>
                </a:lnTo>
                <a:close/>
              </a:path>
              <a:path w="3296284" h="3198495">
                <a:moveTo>
                  <a:pt x="2912617" y="1471549"/>
                </a:moveTo>
                <a:lnTo>
                  <a:pt x="2912914" y="1471951"/>
                </a:lnTo>
                <a:lnTo>
                  <a:pt x="2913506" y="1472691"/>
                </a:lnTo>
                <a:lnTo>
                  <a:pt x="2912617" y="1471549"/>
                </a:lnTo>
                <a:close/>
              </a:path>
              <a:path w="3296284" h="3198495">
                <a:moveTo>
                  <a:pt x="2704718" y="1237868"/>
                </a:moveTo>
                <a:lnTo>
                  <a:pt x="2761741" y="1295907"/>
                </a:lnTo>
                <a:lnTo>
                  <a:pt x="2815208" y="1353946"/>
                </a:lnTo>
                <a:lnTo>
                  <a:pt x="2865754" y="1412875"/>
                </a:lnTo>
                <a:lnTo>
                  <a:pt x="2912914" y="1471951"/>
                </a:lnTo>
                <a:lnTo>
                  <a:pt x="2912617" y="1471549"/>
                </a:lnTo>
                <a:lnTo>
                  <a:pt x="3007301" y="1471549"/>
                </a:lnTo>
                <a:lnTo>
                  <a:pt x="2973451" y="1425702"/>
                </a:lnTo>
                <a:lnTo>
                  <a:pt x="2924047" y="1363852"/>
                </a:lnTo>
                <a:lnTo>
                  <a:pt x="2871723" y="1302892"/>
                </a:lnTo>
                <a:lnTo>
                  <a:pt x="2816479" y="1242949"/>
                </a:lnTo>
                <a:lnTo>
                  <a:pt x="2812254" y="1238630"/>
                </a:lnTo>
                <a:lnTo>
                  <a:pt x="2705607" y="1238630"/>
                </a:lnTo>
                <a:lnTo>
                  <a:pt x="2704718" y="1237868"/>
                </a:lnTo>
                <a:close/>
              </a:path>
              <a:path w="3296284" h="3198495">
                <a:moveTo>
                  <a:pt x="2864865" y="1411858"/>
                </a:moveTo>
                <a:lnTo>
                  <a:pt x="2865678" y="1412875"/>
                </a:lnTo>
                <a:lnTo>
                  <a:pt x="2864865" y="1411858"/>
                </a:lnTo>
                <a:close/>
              </a:path>
              <a:path w="3296284" h="3198495">
                <a:moveTo>
                  <a:pt x="2814319" y="1353057"/>
                </a:moveTo>
                <a:lnTo>
                  <a:pt x="2815084" y="1353946"/>
                </a:lnTo>
                <a:lnTo>
                  <a:pt x="2814319" y="1353057"/>
                </a:lnTo>
                <a:close/>
              </a:path>
              <a:path w="3296284" h="3198495">
                <a:moveTo>
                  <a:pt x="2760853" y="1295018"/>
                </a:moveTo>
                <a:lnTo>
                  <a:pt x="2761673" y="1295907"/>
                </a:lnTo>
                <a:lnTo>
                  <a:pt x="2760853" y="1295018"/>
                </a:lnTo>
                <a:close/>
              </a:path>
              <a:path w="3296284" h="3198495">
                <a:moveTo>
                  <a:pt x="2756175" y="1181480"/>
                </a:moveTo>
                <a:lnTo>
                  <a:pt x="2646171" y="1181480"/>
                </a:lnTo>
                <a:lnTo>
                  <a:pt x="2705607" y="1238630"/>
                </a:lnTo>
                <a:lnTo>
                  <a:pt x="2812254" y="1238630"/>
                </a:lnTo>
                <a:lnTo>
                  <a:pt x="2758820" y="1184020"/>
                </a:lnTo>
                <a:lnTo>
                  <a:pt x="2756175" y="1181480"/>
                </a:lnTo>
                <a:close/>
              </a:path>
              <a:path w="3296284" h="3198495">
                <a:moveTo>
                  <a:pt x="2698495" y="1126108"/>
                </a:moveTo>
                <a:lnTo>
                  <a:pt x="2584957" y="1126108"/>
                </a:lnTo>
                <a:lnTo>
                  <a:pt x="2646933" y="1182242"/>
                </a:lnTo>
                <a:lnTo>
                  <a:pt x="2646171" y="1181480"/>
                </a:lnTo>
                <a:lnTo>
                  <a:pt x="2756175" y="1181480"/>
                </a:lnTo>
                <a:lnTo>
                  <a:pt x="2698495" y="1126108"/>
                </a:lnTo>
                <a:close/>
              </a:path>
              <a:path w="3296284" h="3198495">
                <a:moveTo>
                  <a:pt x="2638303" y="1071752"/>
                </a:moveTo>
                <a:lnTo>
                  <a:pt x="2521457" y="1071752"/>
                </a:lnTo>
                <a:lnTo>
                  <a:pt x="2522219" y="1072388"/>
                </a:lnTo>
                <a:lnTo>
                  <a:pt x="2585719" y="1126870"/>
                </a:lnTo>
                <a:lnTo>
                  <a:pt x="2584957" y="1126108"/>
                </a:lnTo>
                <a:lnTo>
                  <a:pt x="2698495" y="1126108"/>
                </a:lnTo>
                <a:lnTo>
                  <a:pt x="2638303" y="1071752"/>
                </a:lnTo>
                <a:close/>
              </a:path>
              <a:path w="3296284" h="3198495">
                <a:moveTo>
                  <a:pt x="2521837" y="1072078"/>
                </a:moveTo>
                <a:lnTo>
                  <a:pt x="2522198" y="1072388"/>
                </a:lnTo>
                <a:lnTo>
                  <a:pt x="2521837" y="1072078"/>
                </a:lnTo>
                <a:close/>
              </a:path>
              <a:path w="3296284" h="3198495">
                <a:moveTo>
                  <a:pt x="2455671" y="1018539"/>
                </a:moveTo>
                <a:lnTo>
                  <a:pt x="2521837" y="1072078"/>
                </a:lnTo>
                <a:lnTo>
                  <a:pt x="2521457" y="1071752"/>
                </a:lnTo>
                <a:lnTo>
                  <a:pt x="2638303" y="1071752"/>
                </a:lnTo>
                <a:lnTo>
                  <a:pt x="2635630" y="1069339"/>
                </a:lnTo>
                <a:lnTo>
                  <a:pt x="2576976" y="1019048"/>
                </a:lnTo>
                <a:lnTo>
                  <a:pt x="2456433" y="1019048"/>
                </a:lnTo>
                <a:lnTo>
                  <a:pt x="2455671" y="1018539"/>
                </a:lnTo>
                <a:close/>
              </a:path>
              <a:path w="3296284" h="3198495">
                <a:moveTo>
                  <a:pt x="2512219" y="966215"/>
                </a:moveTo>
                <a:lnTo>
                  <a:pt x="2387727" y="966215"/>
                </a:lnTo>
                <a:lnTo>
                  <a:pt x="2456433" y="1019048"/>
                </a:lnTo>
                <a:lnTo>
                  <a:pt x="2576976" y="1019048"/>
                </a:lnTo>
                <a:lnTo>
                  <a:pt x="2570606" y="1013587"/>
                </a:lnTo>
                <a:lnTo>
                  <a:pt x="2512219" y="966215"/>
                </a:lnTo>
                <a:close/>
              </a:path>
              <a:path w="3296284" h="3198495">
                <a:moveTo>
                  <a:pt x="2378719" y="865377"/>
                </a:moveTo>
                <a:lnTo>
                  <a:pt x="2245867" y="865377"/>
                </a:lnTo>
                <a:lnTo>
                  <a:pt x="2246629" y="865886"/>
                </a:lnTo>
                <a:lnTo>
                  <a:pt x="2318511" y="915796"/>
                </a:lnTo>
                <a:lnTo>
                  <a:pt x="2388488" y="966851"/>
                </a:lnTo>
                <a:lnTo>
                  <a:pt x="2387727" y="966215"/>
                </a:lnTo>
                <a:lnTo>
                  <a:pt x="2512219" y="966215"/>
                </a:lnTo>
                <a:lnTo>
                  <a:pt x="2503296" y="958976"/>
                </a:lnTo>
                <a:lnTo>
                  <a:pt x="2433828" y="905510"/>
                </a:lnTo>
                <a:lnTo>
                  <a:pt x="2378719" y="865377"/>
                </a:lnTo>
                <a:close/>
              </a:path>
              <a:path w="3296284" h="3198495">
                <a:moveTo>
                  <a:pt x="2317750" y="915288"/>
                </a:moveTo>
                <a:lnTo>
                  <a:pt x="2318446" y="915796"/>
                </a:lnTo>
                <a:lnTo>
                  <a:pt x="2317750" y="915288"/>
                </a:lnTo>
                <a:close/>
              </a:path>
              <a:path w="3296284" h="3198495">
                <a:moveTo>
                  <a:pt x="2246039" y="865497"/>
                </a:moveTo>
                <a:lnTo>
                  <a:pt x="2246599" y="865886"/>
                </a:lnTo>
                <a:lnTo>
                  <a:pt x="2246039" y="865497"/>
                </a:lnTo>
                <a:close/>
              </a:path>
              <a:path w="3296284" h="3198495">
                <a:moveTo>
                  <a:pt x="2309474" y="816863"/>
                </a:moveTo>
                <a:lnTo>
                  <a:pt x="2172207" y="816863"/>
                </a:lnTo>
                <a:lnTo>
                  <a:pt x="2246039" y="865497"/>
                </a:lnTo>
                <a:lnTo>
                  <a:pt x="2245867" y="865377"/>
                </a:lnTo>
                <a:lnTo>
                  <a:pt x="2378719" y="865377"/>
                </a:lnTo>
                <a:lnTo>
                  <a:pt x="2362327" y="853439"/>
                </a:lnTo>
                <a:lnTo>
                  <a:pt x="2309474" y="816863"/>
                </a:lnTo>
                <a:close/>
              </a:path>
              <a:path w="3296284" h="3198495">
                <a:moveTo>
                  <a:pt x="2238690" y="769492"/>
                </a:moveTo>
                <a:lnTo>
                  <a:pt x="2096896" y="769492"/>
                </a:lnTo>
                <a:lnTo>
                  <a:pt x="2172969" y="817371"/>
                </a:lnTo>
                <a:lnTo>
                  <a:pt x="2172207" y="816863"/>
                </a:lnTo>
                <a:lnTo>
                  <a:pt x="2309474" y="816863"/>
                </a:lnTo>
                <a:lnTo>
                  <a:pt x="2288920" y="802639"/>
                </a:lnTo>
                <a:lnTo>
                  <a:pt x="2238690" y="769492"/>
                </a:lnTo>
                <a:close/>
              </a:path>
              <a:path w="3296284" h="3198495">
                <a:moveTo>
                  <a:pt x="2167154" y="723645"/>
                </a:moveTo>
                <a:lnTo>
                  <a:pt x="2020061" y="723645"/>
                </a:lnTo>
                <a:lnTo>
                  <a:pt x="2097658" y="770001"/>
                </a:lnTo>
                <a:lnTo>
                  <a:pt x="2096896" y="769492"/>
                </a:lnTo>
                <a:lnTo>
                  <a:pt x="2238690" y="769492"/>
                </a:lnTo>
                <a:lnTo>
                  <a:pt x="2213863" y="753110"/>
                </a:lnTo>
                <a:lnTo>
                  <a:pt x="2167154" y="723645"/>
                </a:lnTo>
                <a:close/>
              </a:path>
              <a:path w="3296284" h="3198495">
                <a:moveTo>
                  <a:pt x="2018525" y="635762"/>
                </a:moveTo>
                <a:lnTo>
                  <a:pt x="1861565" y="635762"/>
                </a:lnTo>
                <a:lnTo>
                  <a:pt x="2021077" y="724280"/>
                </a:lnTo>
                <a:lnTo>
                  <a:pt x="2020061" y="723645"/>
                </a:lnTo>
                <a:lnTo>
                  <a:pt x="2167154" y="723645"/>
                </a:lnTo>
                <a:lnTo>
                  <a:pt x="2137155" y="704723"/>
                </a:lnTo>
                <a:lnTo>
                  <a:pt x="2058542" y="657987"/>
                </a:lnTo>
                <a:lnTo>
                  <a:pt x="2018525" y="635762"/>
                </a:lnTo>
                <a:close/>
              </a:path>
              <a:path w="3296284" h="3198495">
                <a:moveTo>
                  <a:pt x="1781047" y="594487"/>
                </a:moveTo>
                <a:lnTo>
                  <a:pt x="1862581" y="636396"/>
                </a:lnTo>
                <a:lnTo>
                  <a:pt x="1861565" y="635762"/>
                </a:lnTo>
                <a:lnTo>
                  <a:pt x="2018525" y="635762"/>
                </a:lnTo>
                <a:lnTo>
                  <a:pt x="1944664" y="594740"/>
                </a:lnTo>
                <a:lnTo>
                  <a:pt x="1781682" y="594740"/>
                </a:lnTo>
                <a:lnTo>
                  <a:pt x="1781047" y="594487"/>
                </a:lnTo>
                <a:close/>
              </a:path>
              <a:path w="3296284" h="3198495">
                <a:moveTo>
                  <a:pt x="1869754" y="554354"/>
                </a:moveTo>
                <a:lnTo>
                  <a:pt x="1699005" y="554354"/>
                </a:lnTo>
                <a:lnTo>
                  <a:pt x="1781682" y="594740"/>
                </a:lnTo>
                <a:lnTo>
                  <a:pt x="1944664" y="594740"/>
                </a:lnTo>
                <a:lnTo>
                  <a:pt x="1898014" y="568832"/>
                </a:lnTo>
                <a:lnTo>
                  <a:pt x="1869754" y="554354"/>
                </a:lnTo>
                <a:close/>
              </a:path>
              <a:path w="3296284" h="3198495">
                <a:moveTo>
                  <a:pt x="1793731" y="515874"/>
                </a:moveTo>
                <a:lnTo>
                  <a:pt x="1615947" y="515874"/>
                </a:lnTo>
                <a:lnTo>
                  <a:pt x="1699767" y="554736"/>
                </a:lnTo>
                <a:lnTo>
                  <a:pt x="1699005" y="554354"/>
                </a:lnTo>
                <a:lnTo>
                  <a:pt x="1869754" y="554354"/>
                </a:lnTo>
                <a:lnTo>
                  <a:pt x="1815464" y="526541"/>
                </a:lnTo>
                <a:lnTo>
                  <a:pt x="1793731" y="515874"/>
                </a:lnTo>
                <a:close/>
              </a:path>
              <a:path w="3296284" h="3198495">
                <a:moveTo>
                  <a:pt x="1717872" y="479043"/>
                </a:moveTo>
                <a:lnTo>
                  <a:pt x="1532001" y="479043"/>
                </a:lnTo>
                <a:lnTo>
                  <a:pt x="1616582" y="516254"/>
                </a:lnTo>
                <a:lnTo>
                  <a:pt x="1615947" y="515874"/>
                </a:lnTo>
                <a:lnTo>
                  <a:pt x="1793731" y="515874"/>
                </a:lnTo>
                <a:lnTo>
                  <a:pt x="1732152" y="485648"/>
                </a:lnTo>
                <a:lnTo>
                  <a:pt x="1717872" y="479043"/>
                </a:lnTo>
                <a:close/>
              </a:path>
              <a:path w="3296284" h="3198495">
                <a:moveTo>
                  <a:pt x="1447291" y="443864"/>
                </a:moveTo>
                <a:lnTo>
                  <a:pt x="1532762" y="479425"/>
                </a:lnTo>
                <a:lnTo>
                  <a:pt x="1532001" y="479043"/>
                </a:lnTo>
                <a:lnTo>
                  <a:pt x="1717872" y="479043"/>
                </a:lnTo>
                <a:lnTo>
                  <a:pt x="1647570" y="446531"/>
                </a:lnTo>
                <a:lnTo>
                  <a:pt x="1642063" y="444118"/>
                </a:lnTo>
                <a:lnTo>
                  <a:pt x="1448053" y="444118"/>
                </a:lnTo>
                <a:lnTo>
                  <a:pt x="1447291" y="443864"/>
                </a:lnTo>
                <a:close/>
              </a:path>
              <a:path w="3296284" h="3198495">
                <a:moveTo>
                  <a:pt x="1565252" y="410463"/>
                </a:moveTo>
                <a:lnTo>
                  <a:pt x="1361947" y="410463"/>
                </a:lnTo>
                <a:lnTo>
                  <a:pt x="1448053" y="444118"/>
                </a:lnTo>
                <a:lnTo>
                  <a:pt x="1642063" y="444118"/>
                </a:lnTo>
                <a:lnTo>
                  <a:pt x="1565252" y="410463"/>
                </a:lnTo>
                <a:close/>
              </a:path>
              <a:path w="3296284" h="3198495">
                <a:moveTo>
                  <a:pt x="1488964" y="378713"/>
                </a:moveTo>
                <a:lnTo>
                  <a:pt x="1276095" y="378713"/>
                </a:lnTo>
                <a:lnTo>
                  <a:pt x="1362582" y="410717"/>
                </a:lnTo>
                <a:lnTo>
                  <a:pt x="1361947" y="410463"/>
                </a:lnTo>
                <a:lnTo>
                  <a:pt x="1565252" y="410463"/>
                </a:lnTo>
                <a:lnTo>
                  <a:pt x="1562353" y="409193"/>
                </a:lnTo>
                <a:lnTo>
                  <a:pt x="1488964" y="378713"/>
                </a:lnTo>
                <a:close/>
              </a:path>
              <a:path w="3296284" h="3198495">
                <a:moveTo>
                  <a:pt x="1189608" y="348995"/>
                </a:moveTo>
                <a:lnTo>
                  <a:pt x="1276730" y="379094"/>
                </a:lnTo>
                <a:lnTo>
                  <a:pt x="1276095" y="378713"/>
                </a:lnTo>
                <a:lnTo>
                  <a:pt x="1488964" y="378713"/>
                </a:lnTo>
                <a:lnTo>
                  <a:pt x="1476120" y="373379"/>
                </a:lnTo>
                <a:lnTo>
                  <a:pt x="1414301" y="349123"/>
                </a:lnTo>
                <a:lnTo>
                  <a:pt x="1190370" y="349123"/>
                </a:lnTo>
                <a:lnTo>
                  <a:pt x="1189608" y="348995"/>
                </a:lnTo>
                <a:close/>
              </a:path>
              <a:path w="3296284" h="3198495">
                <a:moveTo>
                  <a:pt x="1339500" y="320928"/>
                </a:moveTo>
                <a:lnTo>
                  <a:pt x="1102994" y="320928"/>
                </a:lnTo>
                <a:lnTo>
                  <a:pt x="1190370" y="349123"/>
                </a:lnTo>
                <a:lnTo>
                  <a:pt x="1414301" y="349123"/>
                </a:lnTo>
                <a:lnTo>
                  <a:pt x="1389379" y="339343"/>
                </a:lnTo>
                <a:lnTo>
                  <a:pt x="1339500" y="320928"/>
                </a:lnTo>
                <a:close/>
              </a:path>
              <a:path w="3296284" h="3198495">
                <a:moveTo>
                  <a:pt x="1016126" y="294893"/>
                </a:moveTo>
                <a:lnTo>
                  <a:pt x="1103756" y="321182"/>
                </a:lnTo>
                <a:lnTo>
                  <a:pt x="1102994" y="320928"/>
                </a:lnTo>
                <a:lnTo>
                  <a:pt x="1339500" y="320928"/>
                </a:lnTo>
                <a:lnTo>
                  <a:pt x="1302003" y="307086"/>
                </a:lnTo>
                <a:lnTo>
                  <a:pt x="1267071" y="295020"/>
                </a:lnTo>
                <a:lnTo>
                  <a:pt x="1016888" y="295020"/>
                </a:lnTo>
                <a:lnTo>
                  <a:pt x="1016126" y="294893"/>
                </a:lnTo>
                <a:close/>
              </a:path>
              <a:path w="3296284" h="3198495">
                <a:moveTo>
                  <a:pt x="1195260" y="270637"/>
                </a:moveTo>
                <a:lnTo>
                  <a:pt x="929131" y="270637"/>
                </a:lnTo>
                <a:lnTo>
                  <a:pt x="1016888" y="295020"/>
                </a:lnTo>
                <a:lnTo>
                  <a:pt x="1267071" y="295020"/>
                </a:lnTo>
                <a:lnTo>
                  <a:pt x="1214119" y="276732"/>
                </a:lnTo>
                <a:lnTo>
                  <a:pt x="1195260" y="270637"/>
                </a:lnTo>
                <a:close/>
              </a:path>
              <a:path w="3296284" h="3198495">
                <a:moveTo>
                  <a:pt x="1126894" y="248538"/>
                </a:moveTo>
                <a:lnTo>
                  <a:pt x="842390" y="248538"/>
                </a:lnTo>
                <a:lnTo>
                  <a:pt x="930020" y="270890"/>
                </a:lnTo>
                <a:lnTo>
                  <a:pt x="929131" y="270637"/>
                </a:lnTo>
                <a:lnTo>
                  <a:pt x="1195260" y="270637"/>
                </a:lnTo>
                <a:lnTo>
                  <a:pt x="1126894" y="248538"/>
                </a:lnTo>
                <a:close/>
              </a:path>
              <a:path w="3296284" h="3198495">
                <a:moveTo>
                  <a:pt x="1060132" y="228473"/>
                </a:moveTo>
                <a:lnTo>
                  <a:pt x="755522" y="228473"/>
                </a:lnTo>
                <a:lnTo>
                  <a:pt x="843152" y="248792"/>
                </a:lnTo>
                <a:lnTo>
                  <a:pt x="842390" y="248538"/>
                </a:lnTo>
                <a:lnTo>
                  <a:pt x="1126894" y="248538"/>
                </a:lnTo>
                <a:lnTo>
                  <a:pt x="1126108" y="248285"/>
                </a:lnTo>
                <a:lnTo>
                  <a:pt x="1060132" y="228473"/>
                </a:lnTo>
                <a:close/>
              </a:path>
              <a:path w="3296284" h="3198495">
                <a:moveTo>
                  <a:pt x="997107" y="210438"/>
                </a:moveTo>
                <a:lnTo>
                  <a:pt x="669035" y="210438"/>
                </a:lnTo>
                <a:lnTo>
                  <a:pt x="756284" y="228726"/>
                </a:lnTo>
                <a:lnTo>
                  <a:pt x="755522" y="228473"/>
                </a:lnTo>
                <a:lnTo>
                  <a:pt x="1060132" y="228473"/>
                </a:lnTo>
                <a:lnTo>
                  <a:pt x="1037716" y="221741"/>
                </a:lnTo>
                <a:lnTo>
                  <a:pt x="997107" y="210438"/>
                </a:lnTo>
                <a:close/>
              </a:path>
              <a:path w="3296284" h="3198495">
                <a:moveTo>
                  <a:pt x="231266" y="0"/>
                </a:moveTo>
                <a:lnTo>
                  <a:pt x="0" y="108838"/>
                </a:lnTo>
                <a:lnTo>
                  <a:pt x="225805" y="228600"/>
                </a:lnTo>
                <a:lnTo>
                  <a:pt x="227616" y="152794"/>
                </a:lnTo>
                <a:lnTo>
                  <a:pt x="189102" y="151511"/>
                </a:lnTo>
                <a:lnTo>
                  <a:pt x="191769" y="75311"/>
                </a:lnTo>
                <a:lnTo>
                  <a:pt x="229467" y="75311"/>
                </a:lnTo>
                <a:lnTo>
                  <a:pt x="231266" y="0"/>
                </a:lnTo>
                <a:close/>
              </a:path>
              <a:path w="3296284" h="3198495">
                <a:moveTo>
                  <a:pt x="582802" y="194563"/>
                </a:moveTo>
                <a:lnTo>
                  <a:pt x="669797" y="210692"/>
                </a:lnTo>
                <a:lnTo>
                  <a:pt x="669035" y="210438"/>
                </a:lnTo>
                <a:lnTo>
                  <a:pt x="997107" y="210438"/>
                </a:lnTo>
                <a:lnTo>
                  <a:pt x="949197" y="197103"/>
                </a:lnTo>
                <a:lnTo>
                  <a:pt x="939695" y="194690"/>
                </a:lnTo>
                <a:lnTo>
                  <a:pt x="583818" y="194690"/>
                </a:lnTo>
                <a:lnTo>
                  <a:pt x="582802" y="194563"/>
                </a:lnTo>
                <a:close/>
              </a:path>
              <a:path w="3296284" h="3198495">
                <a:moveTo>
                  <a:pt x="885684" y="180975"/>
                </a:moveTo>
                <a:lnTo>
                  <a:pt x="497204" y="180975"/>
                </a:lnTo>
                <a:lnTo>
                  <a:pt x="498093" y="181101"/>
                </a:lnTo>
                <a:lnTo>
                  <a:pt x="583818" y="194690"/>
                </a:lnTo>
                <a:lnTo>
                  <a:pt x="939695" y="194690"/>
                </a:lnTo>
                <a:lnTo>
                  <a:pt x="885684" y="180975"/>
                </a:lnTo>
                <a:close/>
              </a:path>
              <a:path w="3296284" h="3198495">
                <a:moveTo>
                  <a:pt x="497475" y="181017"/>
                </a:moveTo>
                <a:lnTo>
                  <a:pt x="498006" y="181101"/>
                </a:lnTo>
                <a:lnTo>
                  <a:pt x="497475" y="181017"/>
                </a:lnTo>
                <a:close/>
              </a:path>
              <a:path w="3296284" h="3198495">
                <a:moveTo>
                  <a:pt x="838169" y="169417"/>
                </a:moveTo>
                <a:lnTo>
                  <a:pt x="412241" y="169417"/>
                </a:lnTo>
                <a:lnTo>
                  <a:pt x="497475" y="181017"/>
                </a:lnTo>
                <a:lnTo>
                  <a:pt x="497204" y="180975"/>
                </a:lnTo>
                <a:lnTo>
                  <a:pt x="885684" y="180975"/>
                </a:lnTo>
                <a:lnTo>
                  <a:pt x="860678" y="174625"/>
                </a:lnTo>
                <a:lnTo>
                  <a:pt x="838169" y="169417"/>
                </a:lnTo>
                <a:close/>
              </a:path>
              <a:path w="3296284" h="3198495">
                <a:moveTo>
                  <a:pt x="798090" y="160146"/>
                </a:moveTo>
                <a:lnTo>
                  <a:pt x="327913" y="160146"/>
                </a:lnTo>
                <a:lnTo>
                  <a:pt x="413130" y="169544"/>
                </a:lnTo>
                <a:lnTo>
                  <a:pt x="412241" y="169417"/>
                </a:lnTo>
                <a:lnTo>
                  <a:pt x="838169" y="169417"/>
                </a:lnTo>
                <a:lnTo>
                  <a:pt x="798090" y="160146"/>
                </a:lnTo>
                <a:close/>
              </a:path>
              <a:path w="3296284" h="3198495">
                <a:moveTo>
                  <a:pt x="245846" y="153402"/>
                </a:moveTo>
                <a:lnTo>
                  <a:pt x="328929" y="160274"/>
                </a:lnTo>
                <a:lnTo>
                  <a:pt x="327913" y="160146"/>
                </a:lnTo>
                <a:lnTo>
                  <a:pt x="798090" y="160146"/>
                </a:lnTo>
                <a:lnTo>
                  <a:pt x="772286" y="154177"/>
                </a:lnTo>
                <a:lnTo>
                  <a:pt x="768639" y="153415"/>
                </a:lnTo>
                <a:lnTo>
                  <a:pt x="246252" y="153415"/>
                </a:lnTo>
                <a:lnTo>
                  <a:pt x="245846" y="153402"/>
                </a:lnTo>
                <a:close/>
              </a:path>
              <a:path w="3296284" h="3198495">
                <a:moveTo>
                  <a:pt x="244475" y="153288"/>
                </a:moveTo>
                <a:lnTo>
                  <a:pt x="245846" y="153402"/>
                </a:lnTo>
                <a:lnTo>
                  <a:pt x="246252" y="153415"/>
                </a:lnTo>
                <a:lnTo>
                  <a:pt x="244475" y="153288"/>
                </a:lnTo>
                <a:close/>
              </a:path>
              <a:path w="3296284" h="3198495">
                <a:moveTo>
                  <a:pt x="768032" y="153288"/>
                </a:moveTo>
                <a:lnTo>
                  <a:pt x="244475" y="153288"/>
                </a:lnTo>
                <a:lnTo>
                  <a:pt x="246252" y="153415"/>
                </a:lnTo>
                <a:lnTo>
                  <a:pt x="768639" y="153415"/>
                </a:lnTo>
                <a:lnTo>
                  <a:pt x="768032" y="153288"/>
                </a:lnTo>
                <a:close/>
              </a:path>
              <a:path w="3296284" h="3198495">
                <a:moveTo>
                  <a:pt x="229436" y="76629"/>
                </a:moveTo>
                <a:lnTo>
                  <a:pt x="227616" y="152794"/>
                </a:lnTo>
                <a:lnTo>
                  <a:pt x="245846" y="153402"/>
                </a:lnTo>
                <a:lnTo>
                  <a:pt x="244475" y="153288"/>
                </a:lnTo>
                <a:lnTo>
                  <a:pt x="768032" y="153288"/>
                </a:lnTo>
                <a:lnTo>
                  <a:pt x="684148" y="135762"/>
                </a:lnTo>
                <a:lnTo>
                  <a:pt x="596264" y="119506"/>
                </a:lnTo>
                <a:lnTo>
                  <a:pt x="508761" y="105537"/>
                </a:lnTo>
                <a:lnTo>
                  <a:pt x="421893" y="93852"/>
                </a:lnTo>
                <a:lnTo>
                  <a:pt x="335660" y="84454"/>
                </a:lnTo>
                <a:lnTo>
                  <a:pt x="249808" y="77342"/>
                </a:lnTo>
                <a:lnTo>
                  <a:pt x="229436" y="76629"/>
                </a:lnTo>
                <a:close/>
              </a:path>
              <a:path w="3296284" h="3198495">
                <a:moveTo>
                  <a:pt x="191769" y="75311"/>
                </a:moveTo>
                <a:lnTo>
                  <a:pt x="189102" y="151511"/>
                </a:lnTo>
                <a:lnTo>
                  <a:pt x="227616" y="152794"/>
                </a:lnTo>
                <a:lnTo>
                  <a:pt x="229436" y="76629"/>
                </a:lnTo>
                <a:lnTo>
                  <a:pt x="191769" y="75311"/>
                </a:lnTo>
                <a:close/>
              </a:path>
              <a:path w="3296284" h="3198495">
                <a:moveTo>
                  <a:pt x="229467" y="75311"/>
                </a:moveTo>
                <a:lnTo>
                  <a:pt x="191769" y="75311"/>
                </a:lnTo>
                <a:lnTo>
                  <a:pt x="229436" y="76629"/>
                </a:lnTo>
                <a:lnTo>
                  <a:pt x="229467" y="753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9" name="object 59"/>
          <p:cNvSpPr/>
          <p:nvPr/>
        </p:nvSpPr>
        <p:spPr>
          <a:xfrm>
            <a:off x="1325975" y="1031271"/>
            <a:ext cx="1640205" cy="3403759"/>
          </a:xfrm>
          <a:custGeom>
            <a:avLst/>
            <a:gdLst/>
            <a:ahLst/>
            <a:cxnLst/>
            <a:rect l="l" t="t" r="r" b="b"/>
            <a:pathLst>
              <a:path w="2186940" h="4538345">
                <a:moveTo>
                  <a:pt x="1961066" y="71336"/>
                </a:moveTo>
                <a:lnTo>
                  <a:pt x="1909063" y="93853"/>
                </a:lnTo>
                <a:lnTo>
                  <a:pt x="1824100" y="135382"/>
                </a:lnTo>
                <a:lnTo>
                  <a:pt x="1741043" y="178943"/>
                </a:lnTo>
                <a:lnTo>
                  <a:pt x="1659762" y="224536"/>
                </a:lnTo>
                <a:lnTo>
                  <a:pt x="1580133" y="272161"/>
                </a:lnTo>
                <a:lnTo>
                  <a:pt x="1502536" y="321945"/>
                </a:lnTo>
                <a:lnTo>
                  <a:pt x="1426590" y="373634"/>
                </a:lnTo>
                <a:lnTo>
                  <a:pt x="1352422" y="427228"/>
                </a:lnTo>
                <a:lnTo>
                  <a:pt x="1280159" y="482600"/>
                </a:lnTo>
                <a:lnTo>
                  <a:pt x="1209675" y="539750"/>
                </a:lnTo>
                <a:lnTo>
                  <a:pt x="1141221" y="598678"/>
                </a:lnTo>
                <a:lnTo>
                  <a:pt x="1074546" y="659257"/>
                </a:lnTo>
                <a:lnTo>
                  <a:pt x="1009650" y="721360"/>
                </a:lnTo>
                <a:lnTo>
                  <a:pt x="946784" y="785113"/>
                </a:lnTo>
                <a:lnTo>
                  <a:pt x="885697" y="850265"/>
                </a:lnTo>
                <a:lnTo>
                  <a:pt x="826515" y="916940"/>
                </a:lnTo>
                <a:lnTo>
                  <a:pt x="769365" y="984885"/>
                </a:lnTo>
                <a:lnTo>
                  <a:pt x="714120" y="1054227"/>
                </a:lnTo>
                <a:lnTo>
                  <a:pt x="660781" y="1124712"/>
                </a:lnTo>
                <a:lnTo>
                  <a:pt x="609472" y="1196467"/>
                </a:lnTo>
                <a:lnTo>
                  <a:pt x="560069" y="1269365"/>
                </a:lnTo>
                <a:lnTo>
                  <a:pt x="512825" y="1343406"/>
                </a:lnTo>
                <a:lnTo>
                  <a:pt x="467487" y="1418336"/>
                </a:lnTo>
                <a:lnTo>
                  <a:pt x="424180" y="1494282"/>
                </a:lnTo>
                <a:lnTo>
                  <a:pt x="382777" y="1571244"/>
                </a:lnTo>
                <a:lnTo>
                  <a:pt x="343662" y="1648968"/>
                </a:lnTo>
                <a:lnTo>
                  <a:pt x="306324" y="1727454"/>
                </a:lnTo>
                <a:lnTo>
                  <a:pt x="271271" y="1806829"/>
                </a:lnTo>
                <a:lnTo>
                  <a:pt x="238125" y="1886839"/>
                </a:lnTo>
                <a:lnTo>
                  <a:pt x="207263" y="1967357"/>
                </a:lnTo>
                <a:lnTo>
                  <a:pt x="178307" y="2048510"/>
                </a:lnTo>
                <a:lnTo>
                  <a:pt x="151510" y="2130298"/>
                </a:lnTo>
                <a:lnTo>
                  <a:pt x="127000" y="2212340"/>
                </a:lnTo>
                <a:lnTo>
                  <a:pt x="104393" y="2294890"/>
                </a:lnTo>
                <a:lnTo>
                  <a:pt x="84074" y="2377821"/>
                </a:lnTo>
                <a:lnTo>
                  <a:pt x="65912" y="2461006"/>
                </a:lnTo>
                <a:lnTo>
                  <a:pt x="49910" y="2544445"/>
                </a:lnTo>
                <a:lnTo>
                  <a:pt x="36068" y="2628011"/>
                </a:lnTo>
                <a:lnTo>
                  <a:pt x="24510" y="2711831"/>
                </a:lnTo>
                <a:lnTo>
                  <a:pt x="15112" y="2795524"/>
                </a:lnTo>
                <a:lnTo>
                  <a:pt x="8000" y="2879344"/>
                </a:lnTo>
                <a:lnTo>
                  <a:pt x="3047" y="2963037"/>
                </a:lnTo>
                <a:lnTo>
                  <a:pt x="507" y="3046603"/>
                </a:lnTo>
                <a:lnTo>
                  <a:pt x="0" y="3130042"/>
                </a:lnTo>
                <a:lnTo>
                  <a:pt x="2031" y="3213354"/>
                </a:lnTo>
                <a:lnTo>
                  <a:pt x="6095" y="3296285"/>
                </a:lnTo>
                <a:lnTo>
                  <a:pt x="12572" y="3378962"/>
                </a:lnTo>
                <a:lnTo>
                  <a:pt x="21462" y="3461131"/>
                </a:lnTo>
                <a:lnTo>
                  <a:pt x="32638" y="3542919"/>
                </a:lnTo>
                <a:lnTo>
                  <a:pt x="46227" y="3624199"/>
                </a:lnTo>
                <a:lnTo>
                  <a:pt x="61975" y="3704844"/>
                </a:lnTo>
                <a:lnTo>
                  <a:pt x="80263" y="3784981"/>
                </a:lnTo>
                <a:lnTo>
                  <a:pt x="100964" y="3864356"/>
                </a:lnTo>
                <a:lnTo>
                  <a:pt x="123951" y="3942969"/>
                </a:lnTo>
                <a:lnTo>
                  <a:pt x="149478" y="4020820"/>
                </a:lnTo>
                <a:lnTo>
                  <a:pt x="177419" y="4097909"/>
                </a:lnTo>
                <a:lnTo>
                  <a:pt x="207644" y="4173982"/>
                </a:lnTo>
                <a:lnTo>
                  <a:pt x="240537" y="4249013"/>
                </a:lnTo>
                <a:lnTo>
                  <a:pt x="275716" y="4323092"/>
                </a:lnTo>
                <a:lnTo>
                  <a:pt x="313563" y="4396155"/>
                </a:lnTo>
                <a:lnTo>
                  <a:pt x="353821" y="4467936"/>
                </a:lnTo>
                <a:lnTo>
                  <a:pt x="396239" y="4538014"/>
                </a:lnTo>
                <a:lnTo>
                  <a:pt x="461518" y="4498543"/>
                </a:lnTo>
                <a:lnTo>
                  <a:pt x="420024" y="4430115"/>
                </a:lnTo>
                <a:lnTo>
                  <a:pt x="419353" y="4429010"/>
                </a:lnTo>
                <a:lnTo>
                  <a:pt x="380364" y="4359440"/>
                </a:lnTo>
                <a:lnTo>
                  <a:pt x="344393" y="4289806"/>
                </a:lnTo>
                <a:lnTo>
                  <a:pt x="309625" y="4216844"/>
                </a:lnTo>
                <a:lnTo>
                  <a:pt x="277749" y="4144010"/>
                </a:lnTo>
                <a:lnTo>
                  <a:pt x="248412" y="4070223"/>
                </a:lnTo>
                <a:lnTo>
                  <a:pt x="221775" y="3996563"/>
                </a:lnTo>
                <a:lnTo>
                  <a:pt x="196595" y="3919855"/>
                </a:lnTo>
                <a:lnTo>
                  <a:pt x="174244" y="3843528"/>
                </a:lnTo>
                <a:lnTo>
                  <a:pt x="154476" y="3767454"/>
                </a:lnTo>
                <a:lnTo>
                  <a:pt x="136397" y="3688461"/>
                </a:lnTo>
                <a:lnTo>
                  <a:pt x="121031" y="3610102"/>
                </a:lnTo>
                <a:lnTo>
                  <a:pt x="108119" y="3531997"/>
                </a:lnTo>
                <a:lnTo>
                  <a:pt x="97184" y="3452495"/>
                </a:lnTo>
                <a:lnTo>
                  <a:pt x="88501" y="3372358"/>
                </a:lnTo>
                <a:lnTo>
                  <a:pt x="88439" y="3371342"/>
                </a:lnTo>
                <a:lnTo>
                  <a:pt x="82258" y="3291967"/>
                </a:lnTo>
                <a:lnTo>
                  <a:pt x="78155" y="3211068"/>
                </a:lnTo>
                <a:lnTo>
                  <a:pt x="76226" y="3130042"/>
                </a:lnTo>
                <a:lnTo>
                  <a:pt x="76576" y="3048508"/>
                </a:lnTo>
                <a:lnTo>
                  <a:pt x="79215" y="2966974"/>
                </a:lnTo>
                <a:lnTo>
                  <a:pt x="83946" y="2884297"/>
                </a:lnTo>
                <a:lnTo>
                  <a:pt x="90931" y="2802509"/>
                </a:lnTo>
                <a:lnTo>
                  <a:pt x="100103" y="2721737"/>
                </a:lnTo>
                <a:lnTo>
                  <a:pt x="111506" y="2638933"/>
                </a:lnTo>
                <a:lnTo>
                  <a:pt x="124968" y="2557399"/>
                </a:lnTo>
                <a:lnTo>
                  <a:pt x="140588" y="2475865"/>
                </a:lnTo>
                <a:lnTo>
                  <a:pt x="158273" y="2395601"/>
                </a:lnTo>
                <a:lnTo>
                  <a:pt x="178059" y="2314575"/>
                </a:lnTo>
                <a:lnTo>
                  <a:pt x="178307" y="2313559"/>
                </a:lnTo>
                <a:lnTo>
                  <a:pt x="200162" y="2233803"/>
                </a:lnTo>
                <a:lnTo>
                  <a:pt x="224408" y="2152650"/>
                </a:lnTo>
                <a:lnTo>
                  <a:pt x="250570" y="2072640"/>
                </a:lnTo>
                <a:lnTo>
                  <a:pt x="278575" y="1994281"/>
                </a:lnTo>
                <a:lnTo>
                  <a:pt x="309118" y="1914525"/>
                </a:lnTo>
                <a:lnTo>
                  <a:pt x="341187" y="1837182"/>
                </a:lnTo>
                <a:lnTo>
                  <a:pt x="375793" y="1758696"/>
                </a:lnTo>
                <a:lnTo>
                  <a:pt x="411880" y="1682877"/>
                </a:lnTo>
                <a:lnTo>
                  <a:pt x="450595" y="1606042"/>
                </a:lnTo>
                <a:lnTo>
                  <a:pt x="490981" y="1530731"/>
                </a:lnTo>
                <a:lnTo>
                  <a:pt x="532893" y="1457452"/>
                </a:lnTo>
                <a:lnTo>
                  <a:pt x="533400" y="1456563"/>
                </a:lnTo>
                <a:lnTo>
                  <a:pt x="577722" y="1383157"/>
                </a:lnTo>
                <a:lnTo>
                  <a:pt x="577909" y="1383157"/>
                </a:lnTo>
                <a:lnTo>
                  <a:pt x="623510" y="1311783"/>
                </a:lnTo>
                <a:lnTo>
                  <a:pt x="672338" y="1239647"/>
                </a:lnTo>
                <a:lnTo>
                  <a:pt x="721868" y="1170305"/>
                </a:lnTo>
                <a:lnTo>
                  <a:pt x="722502" y="1169416"/>
                </a:lnTo>
                <a:lnTo>
                  <a:pt x="774572" y="1100582"/>
                </a:lnTo>
                <a:lnTo>
                  <a:pt x="828068" y="1033526"/>
                </a:lnTo>
                <a:lnTo>
                  <a:pt x="827913" y="1033526"/>
                </a:lnTo>
                <a:lnTo>
                  <a:pt x="884555" y="966343"/>
                </a:lnTo>
                <a:lnTo>
                  <a:pt x="941664" y="901954"/>
                </a:lnTo>
                <a:lnTo>
                  <a:pt x="1001314" y="838326"/>
                </a:lnTo>
                <a:lnTo>
                  <a:pt x="1062745" y="776097"/>
                </a:lnTo>
                <a:lnTo>
                  <a:pt x="1063497" y="775335"/>
                </a:lnTo>
                <a:lnTo>
                  <a:pt x="1126208" y="715263"/>
                </a:lnTo>
                <a:lnTo>
                  <a:pt x="1191322" y="656082"/>
                </a:lnTo>
                <a:lnTo>
                  <a:pt x="1258212" y="598551"/>
                </a:lnTo>
                <a:lnTo>
                  <a:pt x="1258062" y="598551"/>
                </a:lnTo>
                <a:lnTo>
                  <a:pt x="1326999" y="542798"/>
                </a:lnTo>
                <a:lnTo>
                  <a:pt x="1397567" y="488696"/>
                </a:lnTo>
                <a:lnTo>
                  <a:pt x="1469908" y="436372"/>
                </a:lnTo>
                <a:lnTo>
                  <a:pt x="1470787" y="435737"/>
                </a:lnTo>
                <a:lnTo>
                  <a:pt x="1544208" y="385825"/>
                </a:lnTo>
                <a:lnTo>
                  <a:pt x="1544066" y="385825"/>
                </a:lnTo>
                <a:lnTo>
                  <a:pt x="1620773" y="336676"/>
                </a:lnTo>
                <a:lnTo>
                  <a:pt x="1620941" y="336676"/>
                </a:lnTo>
                <a:lnTo>
                  <a:pt x="1698497" y="290068"/>
                </a:lnTo>
                <a:lnTo>
                  <a:pt x="1777872" y="245618"/>
                </a:lnTo>
                <a:lnTo>
                  <a:pt x="1858057" y="203581"/>
                </a:lnTo>
                <a:lnTo>
                  <a:pt x="1940268" y="163449"/>
                </a:lnTo>
                <a:lnTo>
                  <a:pt x="1941830" y="162687"/>
                </a:lnTo>
                <a:lnTo>
                  <a:pt x="1989885" y="141882"/>
                </a:lnTo>
                <a:lnTo>
                  <a:pt x="1961066" y="71336"/>
                </a:lnTo>
                <a:close/>
              </a:path>
              <a:path w="2186940" h="4538345">
                <a:moveTo>
                  <a:pt x="419560" y="4429350"/>
                </a:moveTo>
                <a:lnTo>
                  <a:pt x="419988" y="4430115"/>
                </a:lnTo>
                <a:lnTo>
                  <a:pt x="419560" y="4429350"/>
                </a:lnTo>
                <a:close/>
              </a:path>
              <a:path w="2186940" h="4538345">
                <a:moveTo>
                  <a:pt x="419369" y="4429010"/>
                </a:moveTo>
                <a:lnTo>
                  <a:pt x="419560" y="4429350"/>
                </a:lnTo>
                <a:lnTo>
                  <a:pt x="419369" y="4429010"/>
                </a:lnTo>
                <a:close/>
              </a:path>
              <a:path w="2186940" h="4538345">
                <a:moveTo>
                  <a:pt x="380428" y="4359440"/>
                </a:moveTo>
                <a:lnTo>
                  <a:pt x="381000" y="4360545"/>
                </a:lnTo>
                <a:lnTo>
                  <a:pt x="380428" y="4359440"/>
                </a:lnTo>
                <a:close/>
              </a:path>
              <a:path w="2186940" h="4538345">
                <a:moveTo>
                  <a:pt x="343788" y="4288637"/>
                </a:moveTo>
                <a:lnTo>
                  <a:pt x="344296" y="4289806"/>
                </a:lnTo>
                <a:lnTo>
                  <a:pt x="343788" y="4288637"/>
                </a:lnTo>
                <a:close/>
              </a:path>
              <a:path w="2186940" h="4538345">
                <a:moveTo>
                  <a:pt x="309671" y="4216844"/>
                </a:moveTo>
                <a:lnTo>
                  <a:pt x="310133" y="4217898"/>
                </a:lnTo>
                <a:lnTo>
                  <a:pt x="309671" y="4216844"/>
                </a:lnTo>
                <a:close/>
              </a:path>
              <a:path w="2186940" h="4538345">
                <a:moveTo>
                  <a:pt x="277801" y="4144010"/>
                </a:moveTo>
                <a:lnTo>
                  <a:pt x="278256" y="4145153"/>
                </a:lnTo>
                <a:lnTo>
                  <a:pt x="277801" y="4144010"/>
                </a:lnTo>
                <a:close/>
              </a:path>
              <a:path w="2186940" h="4538345">
                <a:moveTo>
                  <a:pt x="248505" y="4070223"/>
                </a:moveTo>
                <a:lnTo>
                  <a:pt x="248919" y="4071366"/>
                </a:lnTo>
                <a:lnTo>
                  <a:pt x="248505" y="4070223"/>
                </a:lnTo>
                <a:close/>
              </a:path>
              <a:path w="2186940" h="4538345">
                <a:moveTo>
                  <a:pt x="221426" y="3995599"/>
                </a:moveTo>
                <a:lnTo>
                  <a:pt x="221741" y="3996563"/>
                </a:lnTo>
                <a:lnTo>
                  <a:pt x="221426" y="3995599"/>
                </a:lnTo>
                <a:close/>
              </a:path>
              <a:path w="2186940" h="4538345">
                <a:moveTo>
                  <a:pt x="221367" y="3995420"/>
                </a:moveTo>
                <a:lnTo>
                  <a:pt x="221426" y="3995599"/>
                </a:lnTo>
                <a:lnTo>
                  <a:pt x="221367" y="3995420"/>
                </a:lnTo>
                <a:close/>
              </a:path>
              <a:path w="2186940" h="4538345">
                <a:moveTo>
                  <a:pt x="196641" y="3919855"/>
                </a:moveTo>
                <a:lnTo>
                  <a:pt x="196976" y="3920998"/>
                </a:lnTo>
                <a:lnTo>
                  <a:pt x="196641" y="3919855"/>
                </a:lnTo>
                <a:close/>
              </a:path>
              <a:path w="2186940" h="4538345">
                <a:moveTo>
                  <a:pt x="174359" y="3843528"/>
                </a:moveTo>
                <a:lnTo>
                  <a:pt x="174625" y="3844544"/>
                </a:lnTo>
                <a:lnTo>
                  <a:pt x="174359" y="3843528"/>
                </a:lnTo>
                <a:close/>
              </a:path>
              <a:path w="2186940" h="4538345">
                <a:moveTo>
                  <a:pt x="154177" y="3766312"/>
                </a:moveTo>
                <a:lnTo>
                  <a:pt x="154431" y="3767454"/>
                </a:lnTo>
                <a:lnTo>
                  <a:pt x="154177" y="3766312"/>
                </a:lnTo>
                <a:close/>
              </a:path>
              <a:path w="2186940" h="4538345">
                <a:moveTo>
                  <a:pt x="136609" y="3689385"/>
                </a:moveTo>
                <a:lnTo>
                  <a:pt x="136651" y="3689604"/>
                </a:lnTo>
                <a:lnTo>
                  <a:pt x="136609" y="3689385"/>
                </a:lnTo>
                <a:close/>
              </a:path>
              <a:path w="2186940" h="4538345">
                <a:moveTo>
                  <a:pt x="136427" y="3688461"/>
                </a:moveTo>
                <a:lnTo>
                  <a:pt x="136609" y="3689385"/>
                </a:lnTo>
                <a:lnTo>
                  <a:pt x="136427" y="3688461"/>
                </a:lnTo>
                <a:close/>
              </a:path>
              <a:path w="2186940" h="4538345">
                <a:moveTo>
                  <a:pt x="121115" y="3610102"/>
                </a:moveTo>
                <a:lnTo>
                  <a:pt x="121284" y="3611118"/>
                </a:lnTo>
                <a:lnTo>
                  <a:pt x="121115" y="3610102"/>
                </a:lnTo>
                <a:close/>
              </a:path>
              <a:path w="2186940" h="4538345">
                <a:moveTo>
                  <a:pt x="107950" y="3530981"/>
                </a:moveTo>
                <a:lnTo>
                  <a:pt x="108076" y="3531997"/>
                </a:lnTo>
                <a:lnTo>
                  <a:pt x="107950" y="3530981"/>
                </a:lnTo>
                <a:close/>
              </a:path>
              <a:path w="2186940" h="4538345">
                <a:moveTo>
                  <a:pt x="97044" y="3451475"/>
                </a:moveTo>
                <a:lnTo>
                  <a:pt x="97155" y="3452495"/>
                </a:lnTo>
                <a:lnTo>
                  <a:pt x="97044" y="3451475"/>
                </a:lnTo>
                <a:close/>
              </a:path>
              <a:path w="2186940" h="4538345">
                <a:moveTo>
                  <a:pt x="97031" y="3451352"/>
                </a:moveTo>
                <a:close/>
              </a:path>
              <a:path w="2186940" h="4538345">
                <a:moveTo>
                  <a:pt x="88439" y="3371342"/>
                </a:moveTo>
                <a:lnTo>
                  <a:pt x="88518" y="3372358"/>
                </a:lnTo>
                <a:lnTo>
                  <a:pt x="88439" y="3371342"/>
                </a:lnTo>
                <a:close/>
              </a:path>
              <a:path w="2186940" h="4538345">
                <a:moveTo>
                  <a:pt x="82168" y="3290824"/>
                </a:moveTo>
                <a:lnTo>
                  <a:pt x="82168" y="3291967"/>
                </a:lnTo>
                <a:lnTo>
                  <a:pt x="82168" y="3290824"/>
                </a:lnTo>
                <a:close/>
              </a:path>
              <a:path w="2186940" h="4538345">
                <a:moveTo>
                  <a:pt x="78105" y="3210052"/>
                </a:moveTo>
                <a:lnTo>
                  <a:pt x="78105" y="3211068"/>
                </a:lnTo>
                <a:lnTo>
                  <a:pt x="78105" y="3210052"/>
                </a:lnTo>
                <a:close/>
              </a:path>
              <a:path w="2186940" h="4538345">
                <a:moveTo>
                  <a:pt x="76203" y="3129067"/>
                </a:moveTo>
                <a:lnTo>
                  <a:pt x="76200" y="3129915"/>
                </a:lnTo>
                <a:lnTo>
                  <a:pt x="76203" y="3129067"/>
                </a:lnTo>
                <a:close/>
              </a:path>
              <a:path w="2186940" h="4538345">
                <a:moveTo>
                  <a:pt x="76613" y="3047492"/>
                </a:moveTo>
                <a:lnTo>
                  <a:pt x="76581" y="3048508"/>
                </a:lnTo>
                <a:lnTo>
                  <a:pt x="76613" y="3047492"/>
                </a:lnTo>
                <a:close/>
              </a:path>
              <a:path w="2186940" h="4538345">
                <a:moveTo>
                  <a:pt x="79247" y="2965958"/>
                </a:moveTo>
                <a:lnTo>
                  <a:pt x="79120" y="2966974"/>
                </a:lnTo>
                <a:lnTo>
                  <a:pt x="79247" y="2965958"/>
                </a:lnTo>
                <a:close/>
              </a:path>
              <a:path w="2186940" h="4538345">
                <a:moveTo>
                  <a:pt x="84032" y="2884297"/>
                </a:moveTo>
                <a:lnTo>
                  <a:pt x="83946" y="2885313"/>
                </a:lnTo>
                <a:lnTo>
                  <a:pt x="84032" y="2884297"/>
                </a:lnTo>
                <a:close/>
              </a:path>
              <a:path w="2186940" h="4538345">
                <a:moveTo>
                  <a:pt x="91045" y="2802509"/>
                </a:moveTo>
                <a:lnTo>
                  <a:pt x="90931" y="2803525"/>
                </a:lnTo>
                <a:lnTo>
                  <a:pt x="91045" y="2802509"/>
                </a:lnTo>
                <a:close/>
              </a:path>
              <a:path w="2186940" h="4538345">
                <a:moveTo>
                  <a:pt x="100202" y="2720848"/>
                </a:moveTo>
                <a:lnTo>
                  <a:pt x="100075" y="2721737"/>
                </a:lnTo>
                <a:lnTo>
                  <a:pt x="100202" y="2720848"/>
                </a:lnTo>
                <a:close/>
              </a:path>
              <a:path w="2186940" h="4538345">
                <a:moveTo>
                  <a:pt x="111546" y="2638933"/>
                </a:moveTo>
                <a:lnTo>
                  <a:pt x="111378" y="2639949"/>
                </a:lnTo>
                <a:lnTo>
                  <a:pt x="111546" y="2638933"/>
                </a:lnTo>
                <a:close/>
              </a:path>
              <a:path w="2186940" h="4538345">
                <a:moveTo>
                  <a:pt x="125010" y="2557399"/>
                </a:moveTo>
                <a:lnTo>
                  <a:pt x="124840" y="2558288"/>
                </a:lnTo>
                <a:lnTo>
                  <a:pt x="125010" y="2557399"/>
                </a:lnTo>
                <a:close/>
              </a:path>
              <a:path w="2186940" h="4538345">
                <a:moveTo>
                  <a:pt x="140684" y="2475865"/>
                </a:moveTo>
                <a:lnTo>
                  <a:pt x="140462" y="2476881"/>
                </a:lnTo>
                <a:lnTo>
                  <a:pt x="140684" y="2475865"/>
                </a:lnTo>
                <a:close/>
              </a:path>
              <a:path w="2186940" h="4538345">
                <a:moveTo>
                  <a:pt x="158495" y="2394585"/>
                </a:moveTo>
                <a:lnTo>
                  <a:pt x="158241" y="2395601"/>
                </a:lnTo>
                <a:lnTo>
                  <a:pt x="158495" y="2394585"/>
                </a:lnTo>
                <a:close/>
              </a:path>
              <a:path w="2186940" h="4538345">
                <a:moveTo>
                  <a:pt x="178332" y="2313559"/>
                </a:moveTo>
                <a:lnTo>
                  <a:pt x="178105" y="2314386"/>
                </a:lnTo>
                <a:lnTo>
                  <a:pt x="178332" y="2313559"/>
                </a:lnTo>
                <a:close/>
              </a:path>
              <a:path w="2186940" h="4538345">
                <a:moveTo>
                  <a:pt x="224445" y="2152650"/>
                </a:moveTo>
                <a:lnTo>
                  <a:pt x="224155" y="2153539"/>
                </a:lnTo>
                <a:lnTo>
                  <a:pt x="224445" y="2152650"/>
                </a:lnTo>
                <a:close/>
              </a:path>
              <a:path w="2186940" h="4538345">
                <a:moveTo>
                  <a:pt x="250678" y="2072640"/>
                </a:moveTo>
                <a:lnTo>
                  <a:pt x="250316" y="2073656"/>
                </a:lnTo>
                <a:lnTo>
                  <a:pt x="250678" y="2072640"/>
                </a:lnTo>
                <a:close/>
              </a:path>
              <a:path w="2186940" h="4538345">
                <a:moveTo>
                  <a:pt x="278891" y="1993392"/>
                </a:moveTo>
                <a:lnTo>
                  <a:pt x="278510" y="1994281"/>
                </a:lnTo>
                <a:lnTo>
                  <a:pt x="278891" y="1993392"/>
                </a:lnTo>
                <a:close/>
              </a:path>
              <a:path w="2186940" h="4538345">
                <a:moveTo>
                  <a:pt x="309157" y="1914525"/>
                </a:moveTo>
                <a:lnTo>
                  <a:pt x="308737" y="1915541"/>
                </a:lnTo>
                <a:lnTo>
                  <a:pt x="309157" y="1914525"/>
                </a:lnTo>
                <a:close/>
              </a:path>
              <a:path w="2186940" h="4538345">
                <a:moveTo>
                  <a:pt x="341502" y="1836420"/>
                </a:moveTo>
                <a:lnTo>
                  <a:pt x="341121" y="1837182"/>
                </a:lnTo>
                <a:lnTo>
                  <a:pt x="341502" y="1836420"/>
                </a:lnTo>
                <a:close/>
              </a:path>
              <a:path w="2186940" h="4538345">
                <a:moveTo>
                  <a:pt x="375894" y="1758696"/>
                </a:moveTo>
                <a:lnTo>
                  <a:pt x="375412" y="1759712"/>
                </a:lnTo>
                <a:lnTo>
                  <a:pt x="375894" y="1758696"/>
                </a:lnTo>
                <a:close/>
              </a:path>
              <a:path w="2186940" h="4538345">
                <a:moveTo>
                  <a:pt x="412191" y="1682221"/>
                </a:moveTo>
                <a:lnTo>
                  <a:pt x="411860" y="1682877"/>
                </a:lnTo>
                <a:lnTo>
                  <a:pt x="412191" y="1682221"/>
                </a:lnTo>
                <a:close/>
              </a:path>
              <a:path w="2186940" h="4538345">
                <a:moveTo>
                  <a:pt x="450690" y="1606042"/>
                </a:moveTo>
                <a:lnTo>
                  <a:pt x="450214" y="1606931"/>
                </a:lnTo>
                <a:lnTo>
                  <a:pt x="450690" y="1606042"/>
                </a:lnTo>
                <a:close/>
              </a:path>
              <a:path w="2186940" h="4538345">
                <a:moveTo>
                  <a:pt x="491107" y="1530731"/>
                </a:moveTo>
                <a:lnTo>
                  <a:pt x="490600" y="1531620"/>
                </a:lnTo>
                <a:lnTo>
                  <a:pt x="491107" y="1530731"/>
                </a:lnTo>
                <a:close/>
              </a:path>
              <a:path w="2186940" h="4538345">
                <a:moveTo>
                  <a:pt x="533428" y="1456563"/>
                </a:moveTo>
                <a:lnTo>
                  <a:pt x="532911" y="1457419"/>
                </a:lnTo>
                <a:lnTo>
                  <a:pt x="533428" y="1456563"/>
                </a:lnTo>
                <a:close/>
              </a:path>
              <a:path w="2186940" h="4538345">
                <a:moveTo>
                  <a:pt x="577909" y="1383157"/>
                </a:moveTo>
                <a:lnTo>
                  <a:pt x="577722" y="1383157"/>
                </a:lnTo>
                <a:lnTo>
                  <a:pt x="577341" y="1384046"/>
                </a:lnTo>
                <a:lnTo>
                  <a:pt x="577909" y="1383157"/>
                </a:lnTo>
                <a:close/>
              </a:path>
              <a:path w="2186940" h="4538345">
                <a:moveTo>
                  <a:pt x="624077" y="1310894"/>
                </a:moveTo>
                <a:lnTo>
                  <a:pt x="623443" y="1311783"/>
                </a:lnTo>
                <a:lnTo>
                  <a:pt x="624077" y="1310894"/>
                </a:lnTo>
                <a:close/>
              </a:path>
              <a:path w="2186940" h="4538345">
                <a:moveTo>
                  <a:pt x="672373" y="1239647"/>
                </a:moveTo>
                <a:lnTo>
                  <a:pt x="671830" y="1240409"/>
                </a:lnTo>
                <a:lnTo>
                  <a:pt x="672373" y="1239647"/>
                </a:lnTo>
                <a:close/>
              </a:path>
              <a:path w="2186940" h="4538345">
                <a:moveTo>
                  <a:pt x="722540" y="1169416"/>
                </a:moveTo>
                <a:lnTo>
                  <a:pt x="721876" y="1170294"/>
                </a:lnTo>
                <a:lnTo>
                  <a:pt x="722540" y="1169416"/>
                </a:lnTo>
                <a:close/>
              </a:path>
              <a:path w="2186940" h="4538345">
                <a:moveTo>
                  <a:pt x="774671" y="1100582"/>
                </a:moveTo>
                <a:lnTo>
                  <a:pt x="774064" y="1101344"/>
                </a:lnTo>
                <a:lnTo>
                  <a:pt x="774671" y="1100582"/>
                </a:lnTo>
                <a:close/>
              </a:path>
              <a:path w="2186940" h="4538345">
                <a:moveTo>
                  <a:pt x="828675" y="1032763"/>
                </a:moveTo>
                <a:lnTo>
                  <a:pt x="827913" y="1033526"/>
                </a:lnTo>
                <a:lnTo>
                  <a:pt x="828068" y="1033526"/>
                </a:lnTo>
                <a:lnTo>
                  <a:pt x="828675" y="1032763"/>
                </a:lnTo>
                <a:close/>
              </a:path>
              <a:path w="2186940" h="4538345">
                <a:moveTo>
                  <a:pt x="884595" y="966343"/>
                </a:moveTo>
                <a:lnTo>
                  <a:pt x="883919" y="967105"/>
                </a:lnTo>
                <a:lnTo>
                  <a:pt x="884595" y="966343"/>
                </a:lnTo>
                <a:close/>
              </a:path>
              <a:path w="2186940" h="4538345">
                <a:moveTo>
                  <a:pt x="942339" y="901192"/>
                </a:moveTo>
                <a:lnTo>
                  <a:pt x="941577" y="901954"/>
                </a:lnTo>
                <a:lnTo>
                  <a:pt x="942339" y="901192"/>
                </a:lnTo>
                <a:close/>
              </a:path>
              <a:path w="2186940" h="4538345">
                <a:moveTo>
                  <a:pt x="1002030" y="837565"/>
                </a:moveTo>
                <a:lnTo>
                  <a:pt x="1001268" y="838326"/>
                </a:lnTo>
                <a:lnTo>
                  <a:pt x="1002030" y="837565"/>
                </a:lnTo>
                <a:close/>
              </a:path>
              <a:path w="2186940" h="4538345">
                <a:moveTo>
                  <a:pt x="1063531" y="775335"/>
                </a:moveTo>
                <a:lnTo>
                  <a:pt x="1062909" y="775930"/>
                </a:lnTo>
                <a:lnTo>
                  <a:pt x="1063531" y="775335"/>
                </a:lnTo>
                <a:close/>
              </a:path>
              <a:path w="2186940" h="4538345">
                <a:moveTo>
                  <a:pt x="1126870" y="714629"/>
                </a:moveTo>
                <a:lnTo>
                  <a:pt x="1126108" y="715263"/>
                </a:lnTo>
                <a:lnTo>
                  <a:pt x="1126870" y="714629"/>
                </a:lnTo>
                <a:close/>
              </a:path>
              <a:path w="2186940" h="4538345">
                <a:moveTo>
                  <a:pt x="1192021" y="655447"/>
                </a:moveTo>
                <a:lnTo>
                  <a:pt x="1191259" y="656082"/>
                </a:lnTo>
                <a:lnTo>
                  <a:pt x="1192021" y="655447"/>
                </a:lnTo>
                <a:close/>
              </a:path>
              <a:path w="2186940" h="4538345">
                <a:moveTo>
                  <a:pt x="1258951" y="597916"/>
                </a:moveTo>
                <a:lnTo>
                  <a:pt x="1258062" y="598551"/>
                </a:lnTo>
                <a:lnTo>
                  <a:pt x="1258212" y="598551"/>
                </a:lnTo>
                <a:lnTo>
                  <a:pt x="1258951" y="597916"/>
                </a:lnTo>
                <a:close/>
              </a:path>
              <a:path w="2186940" h="4538345">
                <a:moveTo>
                  <a:pt x="1327784" y="542163"/>
                </a:moveTo>
                <a:lnTo>
                  <a:pt x="1326895" y="542798"/>
                </a:lnTo>
                <a:lnTo>
                  <a:pt x="1327784" y="542163"/>
                </a:lnTo>
                <a:close/>
              </a:path>
              <a:path w="2186940" h="4538345">
                <a:moveTo>
                  <a:pt x="1398396" y="488061"/>
                </a:moveTo>
                <a:lnTo>
                  <a:pt x="1397508" y="488696"/>
                </a:lnTo>
                <a:lnTo>
                  <a:pt x="1398396" y="488061"/>
                </a:lnTo>
                <a:close/>
              </a:path>
              <a:path w="2186940" h="4538345">
                <a:moveTo>
                  <a:pt x="1470831" y="435737"/>
                </a:moveTo>
                <a:lnTo>
                  <a:pt x="1470074" y="436252"/>
                </a:lnTo>
                <a:lnTo>
                  <a:pt x="1470831" y="435737"/>
                </a:lnTo>
                <a:close/>
              </a:path>
              <a:path w="2186940" h="4538345">
                <a:moveTo>
                  <a:pt x="1544955" y="385318"/>
                </a:moveTo>
                <a:lnTo>
                  <a:pt x="1544066" y="385825"/>
                </a:lnTo>
                <a:lnTo>
                  <a:pt x="1544208" y="385825"/>
                </a:lnTo>
                <a:lnTo>
                  <a:pt x="1544955" y="385318"/>
                </a:lnTo>
                <a:close/>
              </a:path>
              <a:path w="2186940" h="4538345">
                <a:moveTo>
                  <a:pt x="1620941" y="336676"/>
                </a:moveTo>
                <a:lnTo>
                  <a:pt x="1620773" y="336676"/>
                </a:lnTo>
                <a:lnTo>
                  <a:pt x="1619884" y="337312"/>
                </a:lnTo>
                <a:lnTo>
                  <a:pt x="1620941" y="336676"/>
                </a:lnTo>
                <a:close/>
              </a:path>
              <a:path w="2186940" h="4538345">
                <a:moveTo>
                  <a:pt x="1698614" y="290068"/>
                </a:moveTo>
                <a:lnTo>
                  <a:pt x="1697482" y="290703"/>
                </a:lnTo>
                <a:lnTo>
                  <a:pt x="1698614" y="290068"/>
                </a:lnTo>
                <a:close/>
              </a:path>
              <a:path w="2186940" h="4538345">
                <a:moveTo>
                  <a:pt x="1777952" y="245618"/>
                </a:moveTo>
                <a:lnTo>
                  <a:pt x="1776983" y="246125"/>
                </a:lnTo>
                <a:lnTo>
                  <a:pt x="1777952" y="245618"/>
                </a:lnTo>
                <a:close/>
              </a:path>
              <a:path w="2186940" h="4538345">
                <a:moveTo>
                  <a:pt x="2154333" y="56515"/>
                </a:moveTo>
                <a:lnTo>
                  <a:pt x="1995296" y="56515"/>
                </a:lnTo>
                <a:lnTo>
                  <a:pt x="2025649" y="126365"/>
                </a:lnTo>
                <a:lnTo>
                  <a:pt x="1989885" y="141882"/>
                </a:lnTo>
                <a:lnTo>
                  <a:pt x="2018410" y="211709"/>
                </a:lnTo>
                <a:lnTo>
                  <a:pt x="2154333" y="56515"/>
                </a:lnTo>
                <a:close/>
              </a:path>
              <a:path w="2186940" h="4538345">
                <a:moveTo>
                  <a:pt x="1858692" y="203248"/>
                </a:moveTo>
                <a:lnTo>
                  <a:pt x="1858009" y="203581"/>
                </a:lnTo>
                <a:lnTo>
                  <a:pt x="1858692" y="203248"/>
                </a:lnTo>
                <a:close/>
              </a:path>
              <a:path w="2186940" h="4538345">
                <a:moveTo>
                  <a:pt x="1941830" y="162687"/>
                </a:moveTo>
                <a:lnTo>
                  <a:pt x="1940179" y="163449"/>
                </a:lnTo>
                <a:lnTo>
                  <a:pt x="1940984" y="163099"/>
                </a:lnTo>
                <a:lnTo>
                  <a:pt x="1941830" y="162687"/>
                </a:lnTo>
                <a:close/>
              </a:path>
              <a:path w="2186940" h="4538345">
                <a:moveTo>
                  <a:pt x="1940984" y="163099"/>
                </a:moveTo>
                <a:lnTo>
                  <a:pt x="1940179" y="163449"/>
                </a:lnTo>
                <a:lnTo>
                  <a:pt x="1940984" y="163099"/>
                </a:lnTo>
                <a:close/>
              </a:path>
              <a:path w="2186940" h="4538345">
                <a:moveTo>
                  <a:pt x="1941935" y="162687"/>
                </a:moveTo>
                <a:lnTo>
                  <a:pt x="1940984" y="163099"/>
                </a:lnTo>
                <a:lnTo>
                  <a:pt x="1941935" y="162687"/>
                </a:lnTo>
                <a:close/>
              </a:path>
              <a:path w="2186940" h="4538345">
                <a:moveTo>
                  <a:pt x="1995296" y="56515"/>
                </a:moveTo>
                <a:lnTo>
                  <a:pt x="1961066" y="71336"/>
                </a:lnTo>
                <a:lnTo>
                  <a:pt x="1989885" y="141882"/>
                </a:lnTo>
                <a:lnTo>
                  <a:pt x="2025649" y="126365"/>
                </a:lnTo>
                <a:lnTo>
                  <a:pt x="1995296" y="56515"/>
                </a:lnTo>
                <a:close/>
              </a:path>
              <a:path w="2186940" h="4538345">
                <a:moveTo>
                  <a:pt x="1931923" y="0"/>
                </a:moveTo>
                <a:lnTo>
                  <a:pt x="1961066" y="71336"/>
                </a:lnTo>
                <a:lnTo>
                  <a:pt x="1995296" y="56515"/>
                </a:lnTo>
                <a:lnTo>
                  <a:pt x="2154333" y="56515"/>
                </a:lnTo>
                <a:lnTo>
                  <a:pt x="2186812" y="19431"/>
                </a:lnTo>
                <a:lnTo>
                  <a:pt x="19319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1276846"/>
          </a:xfrm>
          <a:prstGeom prst="rect">
            <a:avLst/>
          </a:prstGeom>
        </p:spPr>
        <p:txBody>
          <a:bodyPr vert="horz" wrap="square" lIns="0" tIns="834284" rIns="0" bIns="0" rtlCol="0">
            <a:spAutoFit/>
          </a:bodyPr>
          <a:lstStyle/>
          <a:p>
            <a:pPr marL="8445341">
              <a:lnSpc>
                <a:spcPts val="1785"/>
              </a:lnSpc>
            </a:pPr>
            <a:fld id="{81D60167-4931-47E6-BA6A-407CBD079E47}" type="slidenum">
              <a:rPr spc="-19" dirty="0"/>
              <a:pPr marL="8445341">
                <a:lnSpc>
                  <a:spcPts val="1785"/>
                </a:lnSpc>
              </a:pPr>
              <a:t>96</a:t>
            </a:fld>
            <a:endParaRPr spc="-19" dirty="0"/>
          </a:p>
        </p:txBody>
      </p:sp>
      <p:sp>
        <p:nvSpPr>
          <p:cNvPr id="61" name="Google Shape;138;g1501cc781cf_0_0">
            <a:extLst>
              <a:ext uri="{FF2B5EF4-FFF2-40B4-BE49-F238E27FC236}">
                <a16:creationId xmlns:a16="http://schemas.microsoft.com/office/drawing/2014/main" id="{E6A76616-E5EE-2064-4B84-235AD679A688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902E1-E5B7-18D5-C46C-25364537C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assume that we have our retrieval engine and data ready</a:t>
            </a:r>
          </a:p>
        </p:txBody>
      </p:sp>
    </p:spTree>
    <p:extLst>
      <p:ext uri="{BB962C8B-B14F-4D97-AF65-F5344CB8AC3E}">
        <p14:creationId xmlns:p14="http://schemas.microsoft.com/office/powerpoint/2010/main" val="3714923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919" y="487607"/>
            <a:ext cx="8085415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Defining Similarity Metrics: Approach 1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DFCE8-167E-8DE4-1336-7C6052AB76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31881" y="1637538"/>
            <a:ext cx="3665760" cy="3077573"/>
          </a:xfrm>
        </p:spPr>
        <p:txBody>
          <a:bodyPr/>
          <a:lstStyle/>
          <a:p>
            <a:r>
              <a:rPr lang="en-US" b="1" dirty="0"/>
              <a:t>Advantages: </a:t>
            </a:r>
          </a:p>
          <a:p>
            <a:pPr lvl="1"/>
            <a:r>
              <a:rPr lang="en-US" dirty="0"/>
              <a:t>Not differentiable; you can’t easily optimize it.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Disadvantages: </a:t>
            </a:r>
          </a:p>
          <a:p>
            <a:pPr lvl="1"/>
            <a:r>
              <a:rPr lang="en-US" dirty="0"/>
              <a:t>Simple and fast. Often the first idea that you should try! </a:t>
            </a:r>
          </a:p>
          <a:p>
            <a:pPr lvl="1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11526" y="1319650"/>
            <a:ext cx="505163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</a:t>
            </a:r>
            <a:r>
              <a:rPr lang="en-US" sz="2100" b="1" spc="-5" dirty="0">
                <a:latin typeface="Consolas"/>
                <a:cs typeface="Consolas"/>
              </a:rPr>
              <a:t>I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lang="en-US" sz="2100" b="1" dirty="0">
                <a:latin typeface="Consolas"/>
                <a:cs typeface="Consolas"/>
              </a:rPr>
              <a:t>M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lang="en-US" sz="2100" b="1" dirty="0">
                <a:latin typeface="Consolas"/>
                <a:cs typeface="Consolas"/>
              </a:rPr>
              <a:t>= </a:t>
            </a:r>
            <a:r>
              <a:rPr lang="en-US" sz="2100" b="1" dirty="0" err="1">
                <a:latin typeface="Consolas"/>
                <a:cs typeface="Consolas"/>
              </a:rPr>
              <a:t>tf</a:t>
            </a:r>
            <a:r>
              <a:rPr lang="en-US" sz="2100" b="1" dirty="0">
                <a:latin typeface="Consolas"/>
                <a:cs typeface="Consolas"/>
              </a:rPr>
              <a:t>(I, M) x log N/</a:t>
            </a:r>
            <a:r>
              <a:rPr lang="en-US" sz="2100" b="1" dirty="0" err="1">
                <a:latin typeface="Consolas"/>
                <a:cs typeface="Consolas"/>
              </a:rPr>
              <a:t>d_I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7E11C21-690A-1CB8-82B0-DC91C131F552}"/>
              </a:ext>
            </a:extLst>
          </p:cNvPr>
          <p:cNvSpPr txBox="1">
            <a:spLocks/>
          </p:cNvSpPr>
          <p:nvPr/>
        </p:nvSpPr>
        <p:spPr>
          <a:xfrm>
            <a:off x="640080" y="1995098"/>
            <a:ext cx="4690872" cy="2660796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Consolas"/>
                <a:cs typeface="Consolas"/>
              </a:rPr>
              <a:t>tf</a:t>
            </a:r>
            <a:r>
              <a:rPr lang="en-US" sz="1800" b="1" dirty="0">
                <a:latin typeface="Consolas"/>
                <a:cs typeface="Consolas"/>
              </a:rPr>
              <a:t>(I, M): </a:t>
            </a:r>
            <a:r>
              <a:rPr lang="en-US" sz="1800" dirty="0"/>
              <a:t># of occurrences of I in M. </a:t>
            </a:r>
          </a:p>
          <a:p>
            <a:pPr marL="0" indent="0">
              <a:buNone/>
            </a:pPr>
            <a:endParaRPr lang="en-US" sz="1800" b="1" dirty="0">
              <a:latin typeface="Consolas"/>
              <a:cs typeface="Consolas"/>
            </a:endParaRPr>
          </a:p>
          <a:p>
            <a:r>
              <a:rPr lang="en-US" sz="1800" b="1" dirty="0">
                <a:latin typeface="Consolas"/>
                <a:cs typeface="Consolas"/>
              </a:rPr>
              <a:t>N:</a:t>
            </a:r>
            <a:r>
              <a:rPr lang="en-US" sz="1800" dirty="0"/>
              <a:t> # of documents </a:t>
            </a:r>
            <a:endParaRPr lang="en-US" sz="1800" b="1" dirty="0">
              <a:latin typeface="Consolas"/>
              <a:cs typeface="Consolas"/>
            </a:endParaRPr>
          </a:p>
          <a:p>
            <a:endParaRPr lang="en-US" sz="1800" b="1" dirty="0">
              <a:latin typeface="Consolas"/>
              <a:cs typeface="Consolas"/>
            </a:endParaRPr>
          </a:p>
          <a:p>
            <a:r>
              <a:rPr lang="en-US" sz="1800" b="1" dirty="0" err="1">
                <a:latin typeface="Consolas"/>
                <a:cs typeface="Consolas"/>
              </a:rPr>
              <a:t>d_I</a:t>
            </a:r>
            <a:r>
              <a:rPr lang="en-US" sz="1800" b="1" dirty="0">
                <a:latin typeface="Consolas"/>
                <a:cs typeface="Consolas"/>
              </a:rPr>
              <a:t>:</a:t>
            </a:r>
            <a:r>
              <a:rPr lang="en-US" sz="1800" dirty="0"/>
              <a:t> # of documents that contain I. </a:t>
            </a:r>
            <a:r>
              <a:rPr lang="en-US" sz="1800" b="1" dirty="0">
                <a:latin typeface="Consolas"/>
                <a:cs typeface="Consolas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3542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919" y="487607"/>
            <a:ext cx="8085415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Defining Similarity Metrics: Approach 2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DFCE8-167E-8DE4-1336-7C6052AB76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31881" y="1637538"/>
            <a:ext cx="3665760" cy="3077573"/>
          </a:xfrm>
        </p:spPr>
        <p:txBody>
          <a:bodyPr/>
          <a:lstStyle/>
          <a:p>
            <a:r>
              <a:rPr lang="en-US" b="1" dirty="0"/>
              <a:t>Advantages: </a:t>
            </a:r>
          </a:p>
          <a:p>
            <a:pPr lvl="1"/>
            <a:r>
              <a:rPr lang="en-US" dirty="0"/>
              <a:t>Differentiable -- can optimize with gradient descent.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Disadvantages: </a:t>
            </a:r>
          </a:p>
          <a:p>
            <a:pPr lvl="1"/>
            <a:r>
              <a:rPr lang="en-US" dirty="0"/>
              <a:t>Works well for data on which your LM is pre-trained on. 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11526" y="1319650"/>
            <a:ext cx="505163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</a:t>
            </a:r>
            <a:r>
              <a:rPr lang="en-US" sz="2100" b="1" spc="-5" dirty="0">
                <a:latin typeface="Consolas"/>
                <a:cs typeface="Consolas"/>
              </a:rPr>
              <a:t>I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lang="en-US" sz="2100" b="1" dirty="0">
                <a:latin typeface="Consolas"/>
                <a:cs typeface="Consolas"/>
              </a:rPr>
              <a:t>M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lang="en-US" sz="2100" b="1" dirty="0">
                <a:latin typeface="Consolas"/>
                <a:cs typeface="Consolas"/>
              </a:rPr>
              <a:t>= Encoder(I) x Encoder(M)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7D5D9-C9A6-F762-DA2F-16CD16029022}"/>
              </a:ext>
            </a:extLst>
          </p:cNvPr>
          <p:cNvGrpSpPr/>
          <p:nvPr/>
        </p:nvGrpSpPr>
        <p:grpSpPr>
          <a:xfrm>
            <a:off x="907706" y="1903328"/>
            <a:ext cx="3663950" cy="2545991"/>
            <a:chOff x="255445" y="1296987"/>
            <a:chExt cx="4653398" cy="3121967"/>
          </a:xfrm>
        </p:grpSpPr>
        <p:pic>
          <p:nvPicPr>
            <p:cNvPr id="28" name="object 3">
              <a:extLst>
                <a:ext uri="{FF2B5EF4-FFF2-40B4-BE49-F238E27FC236}">
                  <a16:creationId xmlns:a16="http://schemas.microsoft.com/office/drawing/2014/main" id="{39711174-84FB-F464-6289-4B6F0ECBDE2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445" y="2813506"/>
              <a:ext cx="2115273" cy="1082569"/>
            </a:xfrm>
            <a:prstGeom prst="rect">
              <a:avLst/>
            </a:prstGeom>
          </p:spPr>
        </p:pic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4CD75E9C-B644-D2C1-836B-511119755078}"/>
                </a:ext>
              </a:extLst>
            </p:cNvPr>
            <p:cNvSpPr txBox="1"/>
            <p:nvPr/>
          </p:nvSpPr>
          <p:spPr>
            <a:xfrm>
              <a:off x="805763" y="4097374"/>
              <a:ext cx="926466" cy="321580"/>
            </a:xfrm>
            <a:prstGeom prst="rect">
              <a:avLst/>
            </a:prstGeom>
            <a:solidFill>
              <a:srgbClr val="EEEEEE"/>
            </a:solidFill>
            <a:ln w="9524">
              <a:solidFill>
                <a:srgbClr val="595959"/>
              </a:solidFill>
            </a:ln>
          </p:spPr>
          <p:txBody>
            <a:bodyPr vert="horz" wrap="square" lIns="0" tIns="76835" rIns="0" bIns="0" rtlCol="0" anchor="ctr">
              <a:spAutoFit/>
            </a:bodyPr>
            <a:lstStyle/>
            <a:p>
              <a:pPr marL="239395">
                <a:lnSpc>
                  <a:spcPct val="100000"/>
                </a:lnSpc>
                <a:spcBef>
                  <a:spcPts val="605"/>
                </a:spcBef>
              </a:pPr>
              <a:r>
                <a:rPr sz="1200" spc="-35" dirty="0">
                  <a:latin typeface="Corbel" panose="020B0503020204020204" pitchFamily="34" charset="0"/>
                  <a:cs typeface="Tahoma"/>
                </a:rPr>
                <a:t>input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30" name="object 5">
              <a:extLst>
                <a:ext uri="{FF2B5EF4-FFF2-40B4-BE49-F238E27FC236}">
                  <a16:creationId xmlns:a16="http://schemas.microsoft.com/office/drawing/2014/main" id="{0F988DFD-B801-7576-5CF4-AB8F6EF6943C}"/>
                </a:ext>
              </a:extLst>
            </p:cNvPr>
            <p:cNvGrpSpPr/>
            <p:nvPr/>
          </p:nvGrpSpPr>
          <p:grpSpPr>
            <a:xfrm>
              <a:off x="591451" y="2295062"/>
              <a:ext cx="1355090" cy="1821814"/>
              <a:chOff x="717912" y="2295062"/>
              <a:chExt cx="1355090" cy="1821814"/>
            </a:xfrm>
          </p:grpSpPr>
          <p:sp>
            <p:nvSpPr>
              <p:cNvPr id="31" name="object 6">
                <a:extLst>
                  <a:ext uri="{FF2B5EF4-FFF2-40B4-BE49-F238E27FC236}">
                    <a16:creationId xmlns:a16="http://schemas.microsoft.com/office/drawing/2014/main" id="{56937351-0D89-C7A1-CDC3-E0A8150E96B8}"/>
                  </a:ext>
                </a:extLst>
              </p:cNvPr>
              <p:cNvSpPr/>
              <p:nvPr/>
            </p:nvSpPr>
            <p:spPr>
              <a:xfrm>
                <a:off x="1395424" y="39608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29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2" name="object 7">
                <a:extLst>
                  <a:ext uri="{FF2B5EF4-FFF2-40B4-BE49-F238E27FC236}">
                    <a16:creationId xmlns:a16="http://schemas.microsoft.com/office/drawing/2014/main" id="{0236C54F-449D-84FF-4441-51AC3FE52134}"/>
                  </a:ext>
                </a:extLst>
              </p:cNvPr>
              <p:cNvSpPr/>
              <p:nvPr/>
            </p:nvSpPr>
            <p:spPr>
              <a:xfrm>
                <a:off x="1379692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3" name="object 8">
                <a:extLst>
                  <a:ext uri="{FF2B5EF4-FFF2-40B4-BE49-F238E27FC236}">
                    <a16:creationId xmlns:a16="http://schemas.microsoft.com/office/drawing/2014/main" id="{9C42A1C5-156A-C6FB-CBE4-1C9102C25078}"/>
                  </a:ext>
                </a:extLst>
              </p:cNvPr>
              <p:cNvSpPr/>
              <p:nvPr/>
            </p:nvSpPr>
            <p:spPr>
              <a:xfrm>
                <a:off x="1379692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4" name="object 9">
                <a:extLst>
                  <a:ext uri="{FF2B5EF4-FFF2-40B4-BE49-F238E27FC236}">
                    <a16:creationId xmlns:a16="http://schemas.microsoft.com/office/drawing/2014/main" id="{3DD188F4-555A-587A-6C1D-78CFA4252684}"/>
                  </a:ext>
                </a:extLst>
              </p:cNvPr>
              <p:cNvSpPr/>
              <p:nvPr/>
            </p:nvSpPr>
            <p:spPr>
              <a:xfrm>
                <a:off x="1395424" y="26654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281B08DA-2FD0-B3A5-B088-BBC30C12C413}"/>
                  </a:ext>
                </a:extLst>
              </p:cNvPr>
              <p:cNvSpPr/>
              <p:nvPr/>
            </p:nvSpPr>
            <p:spPr>
              <a:xfrm>
                <a:off x="13796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6" name="object 11">
                <a:extLst>
                  <a:ext uri="{FF2B5EF4-FFF2-40B4-BE49-F238E27FC236}">
                    <a16:creationId xmlns:a16="http://schemas.microsoft.com/office/drawing/2014/main" id="{BB35D383-98A4-590E-F642-081AB8C3BF02}"/>
                  </a:ext>
                </a:extLst>
              </p:cNvPr>
              <p:cNvSpPr/>
              <p:nvPr/>
            </p:nvSpPr>
            <p:spPr>
              <a:xfrm>
                <a:off x="13796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7" name="object 12">
                <a:extLst>
                  <a:ext uri="{FF2B5EF4-FFF2-40B4-BE49-F238E27FC236}">
                    <a16:creationId xmlns:a16="http://schemas.microsoft.com/office/drawing/2014/main" id="{64861D80-93BA-9E22-CF1B-64DF6201BD47}"/>
                  </a:ext>
                </a:extLst>
              </p:cNvPr>
              <p:cNvSpPr/>
              <p:nvPr/>
            </p:nvSpPr>
            <p:spPr>
              <a:xfrm>
                <a:off x="722674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1290448" y="330299"/>
                    </a:move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close/>
                  </a:path>
                </a:pathLst>
              </a:custGeom>
              <a:solidFill>
                <a:srgbClr val="EEEEEE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8" name="object 13">
                <a:extLst>
                  <a:ext uri="{FF2B5EF4-FFF2-40B4-BE49-F238E27FC236}">
                    <a16:creationId xmlns:a16="http://schemas.microsoft.com/office/drawing/2014/main" id="{8606A73A-B1C2-E29D-F762-9A946C16DDC1}"/>
                  </a:ext>
                </a:extLst>
              </p:cNvPr>
              <p:cNvSpPr/>
              <p:nvPr/>
            </p:nvSpPr>
            <p:spPr>
              <a:xfrm>
                <a:off x="722674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0" y="55051"/>
                    </a:move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sp>
          <p:nvSpPr>
            <p:cNvPr id="39" name="object 14">
              <a:extLst>
                <a:ext uri="{FF2B5EF4-FFF2-40B4-BE49-F238E27FC236}">
                  <a16:creationId xmlns:a16="http://schemas.microsoft.com/office/drawing/2014/main" id="{02B93BB1-7FCB-70A0-67FD-453971435457}"/>
                </a:ext>
              </a:extLst>
            </p:cNvPr>
            <p:cNvSpPr txBox="1"/>
            <p:nvPr/>
          </p:nvSpPr>
          <p:spPr>
            <a:xfrm>
              <a:off x="731427" y="2333438"/>
              <a:ext cx="1076325" cy="242168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30" dirty="0">
                  <a:latin typeface="Corbel" panose="020B0503020204020204" pitchFamily="34" charset="0"/>
                  <a:cs typeface="Tahoma"/>
                </a:rPr>
                <a:t>in</a:t>
              </a:r>
              <a:r>
                <a:rPr sz="1200" spc="-50" dirty="0">
                  <a:latin typeface="Corbel" panose="020B0503020204020204" pitchFamily="34" charset="0"/>
                  <a:cs typeface="Tahoma"/>
                </a:rPr>
                <a:t>p</a:t>
              </a:r>
              <a:r>
                <a:rPr sz="1200" spc="-55" dirty="0">
                  <a:latin typeface="Corbel" panose="020B0503020204020204" pitchFamily="34" charset="0"/>
                  <a:cs typeface="Tahoma"/>
                </a:rPr>
                <a:t>u</a:t>
              </a:r>
              <a:r>
                <a:rPr sz="1200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85" dirty="0">
                  <a:latin typeface="Corbel" panose="020B0503020204020204" pitchFamily="34" charset="0"/>
                  <a:cs typeface="Tahoma"/>
                </a:rPr>
                <a:t>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v</a:t>
              </a:r>
              <a:r>
                <a:rPr sz="1200" spc="-5" dirty="0">
                  <a:latin typeface="Corbel" panose="020B0503020204020204" pitchFamily="34" charset="0"/>
                  <a:cs typeface="Tahoma"/>
                </a:rPr>
                <a:t>e</a:t>
              </a:r>
              <a:r>
                <a:rPr sz="1200" spc="50" dirty="0">
                  <a:latin typeface="Corbel" panose="020B0503020204020204" pitchFamily="34" charset="0"/>
                  <a:cs typeface="Tahoma"/>
                </a:rPr>
                <a:t>c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20" dirty="0">
                  <a:latin typeface="Corbel" panose="020B0503020204020204" pitchFamily="34" charset="0"/>
                  <a:cs typeface="Tahoma"/>
                </a:rPr>
                <a:t>o</a:t>
              </a:r>
              <a:r>
                <a:rPr sz="1200" spc="-10" dirty="0">
                  <a:latin typeface="Corbel" panose="020B0503020204020204" pitchFamily="34" charset="0"/>
                  <a:cs typeface="Tahoma"/>
                </a:rPr>
                <a:t>r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6153B670-8313-6E78-E593-4527C6127F6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3570" y="2813506"/>
              <a:ext cx="2115273" cy="1082569"/>
            </a:xfrm>
            <a:prstGeom prst="rect">
              <a:avLst/>
            </a:prstGeom>
          </p:spPr>
        </p:pic>
        <p:sp>
          <p:nvSpPr>
            <p:cNvPr id="41" name="object 16">
              <a:extLst>
                <a:ext uri="{FF2B5EF4-FFF2-40B4-BE49-F238E27FC236}">
                  <a16:creationId xmlns:a16="http://schemas.microsoft.com/office/drawing/2014/main" id="{9CDDAE80-1D74-D922-8EF6-9815FD372F36}"/>
                </a:ext>
              </a:extLst>
            </p:cNvPr>
            <p:cNvSpPr txBox="1"/>
            <p:nvPr/>
          </p:nvSpPr>
          <p:spPr>
            <a:xfrm>
              <a:off x="3343888" y="4097374"/>
              <a:ext cx="926466" cy="321580"/>
            </a:xfrm>
            <a:prstGeom prst="rect">
              <a:avLst/>
            </a:prstGeom>
            <a:solidFill>
              <a:srgbClr val="D9EAD3"/>
            </a:solidFill>
            <a:ln w="9524">
              <a:solidFill>
                <a:srgbClr val="595959"/>
              </a:solidFill>
            </a:ln>
          </p:spPr>
          <p:txBody>
            <a:bodyPr vert="horz" wrap="square" lIns="0" tIns="76835" rIns="0" bIns="0" rtlCol="0" anchor="ctr">
              <a:spAutoFit/>
            </a:bodyPr>
            <a:lstStyle/>
            <a:p>
              <a:pPr marL="104139">
                <a:lnSpc>
                  <a:spcPct val="100000"/>
                </a:lnSpc>
                <a:spcBef>
                  <a:spcPts val="605"/>
                </a:spcBef>
              </a:pPr>
              <a:r>
                <a:rPr lang="en-US" sz="1200" spc="-25" dirty="0">
                  <a:latin typeface="Corbel" panose="020B0503020204020204" pitchFamily="34" charset="0"/>
                  <a:cs typeface="Tahoma"/>
                </a:rPr>
                <a:t> 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memory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42" name="object 17">
              <a:extLst>
                <a:ext uri="{FF2B5EF4-FFF2-40B4-BE49-F238E27FC236}">
                  <a16:creationId xmlns:a16="http://schemas.microsoft.com/office/drawing/2014/main" id="{451FD79A-640A-5AA9-E62B-10FAF7E2A5FA}"/>
                </a:ext>
              </a:extLst>
            </p:cNvPr>
            <p:cNvGrpSpPr/>
            <p:nvPr/>
          </p:nvGrpSpPr>
          <p:grpSpPr>
            <a:xfrm>
              <a:off x="3106051" y="2295062"/>
              <a:ext cx="1355090" cy="1821814"/>
              <a:chOff x="3232512" y="2295062"/>
              <a:chExt cx="1355090" cy="1821814"/>
            </a:xfrm>
          </p:grpSpPr>
          <p:sp>
            <p:nvSpPr>
              <p:cNvPr id="43" name="object 18">
                <a:extLst>
                  <a:ext uri="{FF2B5EF4-FFF2-40B4-BE49-F238E27FC236}">
                    <a16:creationId xmlns:a16="http://schemas.microsoft.com/office/drawing/2014/main" id="{648D7A57-C4AA-AAC2-5755-3982C523E104}"/>
                  </a:ext>
                </a:extLst>
              </p:cNvPr>
              <p:cNvSpPr/>
              <p:nvPr/>
            </p:nvSpPr>
            <p:spPr>
              <a:xfrm>
                <a:off x="3933550" y="39608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29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4" name="object 19">
                <a:extLst>
                  <a:ext uri="{FF2B5EF4-FFF2-40B4-BE49-F238E27FC236}">
                    <a16:creationId xmlns:a16="http://schemas.microsoft.com/office/drawing/2014/main" id="{8192279C-D0A5-F6CD-8A8D-979F4E2DD1BF}"/>
                  </a:ext>
                </a:extLst>
              </p:cNvPr>
              <p:cNvSpPr/>
              <p:nvPr/>
            </p:nvSpPr>
            <p:spPr>
              <a:xfrm>
                <a:off x="3917817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5" name="object 20">
                <a:extLst>
                  <a:ext uri="{FF2B5EF4-FFF2-40B4-BE49-F238E27FC236}">
                    <a16:creationId xmlns:a16="http://schemas.microsoft.com/office/drawing/2014/main" id="{04D5B0B1-02F7-F5B8-87E0-939362893809}"/>
                  </a:ext>
                </a:extLst>
              </p:cNvPr>
              <p:cNvSpPr/>
              <p:nvPr/>
            </p:nvSpPr>
            <p:spPr>
              <a:xfrm>
                <a:off x="3917817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6" name="object 21">
                <a:extLst>
                  <a:ext uri="{FF2B5EF4-FFF2-40B4-BE49-F238E27FC236}">
                    <a16:creationId xmlns:a16="http://schemas.microsoft.com/office/drawing/2014/main" id="{D0A2BCD4-559F-594F-D9EC-81181E62C308}"/>
                  </a:ext>
                </a:extLst>
              </p:cNvPr>
              <p:cNvSpPr/>
              <p:nvPr/>
            </p:nvSpPr>
            <p:spPr>
              <a:xfrm>
                <a:off x="3910025" y="26654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7" name="object 22">
                <a:extLst>
                  <a:ext uri="{FF2B5EF4-FFF2-40B4-BE49-F238E27FC236}">
                    <a16:creationId xmlns:a16="http://schemas.microsoft.com/office/drawing/2014/main" id="{556730E1-3B29-FB06-56E6-868CE368CFAC}"/>
                  </a:ext>
                </a:extLst>
              </p:cNvPr>
              <p:cNvSpPr/>
              <p:nvPr/>
            </p:nvSpPr>
            <p:spPr>
              <a:xfrm>
                <a:off x="38942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8" name="object 23">
                <a:extLst>
                  <a:ext uri="{FF2B5EF4-FFF2-40B4-BE49-F238E27FC236}">
                    <a16:creationId xmlns:a16="http://schemas.microsoft.com/office/drawing/2014/main" id="{83ED3684-A23A-D159-3B8C-AA1DE3E33993}"/>
                  </a:ext>
                </a:extLst>
              </p:cNvPr>
              <p:cNvSpPr/>
              <p:nvPr/>
            </p:nvSpPr>
            <p:spPr>
              <a:xfrm>
                <a:off x="38942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9" name="object 24">
                <a:extLst>
                  <a:ext uri="{FF2B5EF4-FFF2-40B4-BE49-F238E27FC236}">
                    <a16:creationId xmlns:a16="http://schemas.microsoft.com/office/drawing/2014/main" id="{F51AB95E-955D-C75B-72EF-512ADDC1AFAF}"/>
                  </a:ext>
                </a:extLst>
              </p:cNvPr>
              <p:cNvSpPr/>
              <p:nvPr/>
            </p:nvSpPr>
            <p:spPr>
              <a:xfrm>
                <a:off x="3237275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1290448" y="330299"/>
                    </a:move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close/>
                  </a:path>
                </a:pathLst>
              </a:custGeom>
              <a:solidFill>
                <a:srgbClr val="D9EAD3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0" name="object 25">
                <a:extLst>
                  <a:ext uri="{FF2B5EF4-FFF2-40B4-BE49-F238E27FC236}">
                    <a16:creationId xmlns:a16="http://schemas.microsoft.com/office/drawing/2014/main" id="{D6291DFB-784A-CFB3-5030-2591F5543365}"/>
                  </a:ext>
                </a:extLst>
              </p:cNvPr>
              <p:cNvSpPr/>
              <p:nvPr/>
            </p:nvSpPr>
            <p:spPr>
              <a:xfrm>
                <a:off x="3237275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0" y="55051"/>
                    </a:move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sp>
          <p:nvSpPr>
            <p:cNvPr id="51" name="object 26">
              <a:extLst>
                <a:ext uri="{FF2B5EF4-FFF2-40B4-BE49-F238E27FC236}">
                  <a16:creationId xmlns:a16="http://schemas.microsoft.com/office/drawing/2014/main" id="{9537AB35-6D5F-19AA-9310-3C730B591885}"/>
                </a:ext>
              </a:extLst>
            </p:cNvPr>
            <p:cNvSpPr txBox="1"/>
            <p:nvPr/>
          </p:nvSpPr>
          <p:spPr>
            <a:xfrm>
              <a:off x="3255889" y="2333438"/>
              <a:ext cx="1056641" cy="242168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45" dirty="0">
                  <a:latin typeface="Corbel" panose="020B0503020204020204" pitchFamily="34" charset="0"/>
                  <a:cs typeface="Tahoma"/>
                </a:rPr>
                <a:t>mem</a:t>
              </a:r>
              <a:r>
                <a:rPr sz="1200" spc="-85" dirty="0">
                  <a:latin typeface="Corbel" panose="020B0503020204020204" pitchFamily="34" charset="0"/>
                  <a:cs typeface="Tahoma"/>
                </a:rPr>
                <a:t>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v</a:t>
              </a:r>
              <a:r>
                <a:rPr sz="1200" spc="-5" dirty="0">
                  <a:latin typeface="Corbel" panose="020B0503020204020204" pitchFamily="34" charset="0"/>
                  <a:cs typeface="Tahoma"/>
                </a:rPr>
                <a:t>e</a:t>
              </a:r>
              <a:r>
                <a:rPr sz="1200" spc="50" dirty="0">
                  <a:latin typeface="Corbel" panose="020B0503020204020204" pitchFamily="34" charset="0"/>
                  <a:cs typeface="Tahoma"/>
                </a:rPr>
                <a:t>c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20" dirty="0">
                  <a:latin typeface="Corbel" panose="020B0503020204020204" pitchFamily="34" charset="0"/>
                  <a:cs typeface="Tahoma"/>
                </a:rPr>
                <a:t>o</a:t>
              </a:r>
              <a:r>
                <a:rPr sz="1200" spc="-10" dirty="0">
                  <a:latin typeface="Corbel" panose="020B0503020204020204" pitchFamily="34" charset="0"/>
                  <a:cs typeface="Tahoma"/>
                </a:rPr>
                <a:t>r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52" name="object 27">
              <a:extLst>
                <a:ext uri="{FF2B5EF4-FFF2-40B4-BE49-F238E27FC236}">
                  <a16:creationId xmlns:a16="http://schemas.microsoft.com/office/drawing/2014/main" id="{D041107A-CA23-52AB-E8F2-58A9040D0875}"/>
                </a:ext>
              </a:extLst>
            </p:cNvPr>
            <p:cNvGrpSpPr/>
            <p:nvPr/>
          </p:nvGrpSpPr>
          <p:grpSpPr>
            <a:xfrm>
              <a:off x="1936951" y="1528725"/>
              <a:ext cx="1200785" cy="467995"/>
              <a:chOff x="2063412" y="1528725"/>
              <a:chExt cx="1200785" cy="467995"/>
            </a:xfrm>
          </p:grpSpPr>
          <p:sp>
            <p:nvSpPr>
              <p:cNvPr id="53" name="object 28">
                <a:extLst>
                  <a:ext uri="{FF2B5EF4-FFF2-40B4-BE49-F238E27FC236}">
                    <a16:creationId xmlns:a16="http://schemas.microsoft.com/office/drawing/2014/main" id="{D73C34F2-45C5-3535-8E40-09E969F6BB6A}"/>
                  </a:ext>
                </a:extLst>
              </p:cNvPr>
              <p:cNvSpPr/>
              <p:nvPr/>
            </p:nvSpPr>
            <p:spPr>
              <a:xfrm>
                <a:off x="2068174" y="1533487"/>
                <a:ext cx="1191260" cy="45847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458469">
                    <a:moveTo>
                      <a:pt x="1114348" y="458099"/>
                    </a:moveTo>
                    <a:lnTo>
                      <a:pt x="76351" y="458099"/>
                    </a:lnTo>
                    <a:lnTo>
                      <a:pt x="46632" y="452099"/>
                    </a:lnTo>
                    <a:lnTo>
                      <a:pt x="22362" y="435737"/>
                    </a:lnTo>
                    <a:lnTo>
                      <a:pt x="6000" y="411467"/>
                    </a:lnTo>
                    <a:lnTo>
                      <a:pt x="0" y="381748"/>
                    </a:lnTo>
                    <a:lnTo>
                      <a:pt x="0" y="76351"/>
                    </a:lnTo>
                    <a:lnTo>
                      <a:pt x="6000" y="46632"/>
                    </a:lnTo>
                    <a:lnTo>
                      <a:pt x="22362" y="22362"/>
                    </a:lnTo>
                    <a:lnTo>
                      <a:pt x="46632" y="6000"/>
                    </a:lnTo>
                    <a:lnTo>
                      <a:pt x="76351" y="0"/>
                    </a:lnTo>
                    <a:lnTo>
                      <a:pt x="1114348" y="0"/>
                    </a:lnTo>
                    <a:lnTo>
                      <a:pt x="1156708" y="12827"/>
                    </a:lnTo>
                    <a:lnTo>
                      <a:pt x="1184888" y="47133"/>
                    </a:lnTo>
                    <a:lnTo>
                      <a:pt x="1190699" y="76351"/>
                    </a:lnTo>
                    <a:lnTo>
                      <a:pt x="1190699" y="381748"/>
                    </a:lnTo>
                    <a:lnTo>
                      <a:pt x="1184699" y="411467"/>
                    </a:lnTo>
                    <a:lnTo>
                      <a:pt x="1168337" y="435737"/>
                    </a:lnTo>
                    <a:lnTo>
                      <a:pt x="1144067" y="452099"/>
                    </a:lnTo>
                    <a:lnTo>
                      <a:pt x="1114348" y="4580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sz="1200" b="1" spc="-5" dirty="0">
                    <a:latin typeface="Arial"/>
                    <a:cs typeface="Arial"/>
                  </a:rPr>
                  <a:t>dot </a:t>
                </a:r>
                <a:r>
                  <a:rPr lang="en-US" sz="1200" b="1" dirty="0">
                    <a:latin typeface="Arial"/>
                    <a:cs typeface="Arial"/>
                  </a:rPr>
                  <a:t> </a:t>
                </a:r>
                <a:r>
                  <a:rPr lang="en-US" sz="1200" b="1" spc="-5" dirty="0">
                    <a:latin typeface="Arial"/>
                    <a:cs typeface="Arial"/>
                  </a:rPr>
                  <a:t>product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54" name="object 29">
                <a:extLst>
                  <a:ext uri="{FF2B5EF4-FFF2-40B4-BE49-F238E27FC236}">
                    <a16:creationId xmlns:a16="http://schemas.microsoft.com/office/drawing/2014/main" id="{61D2DB12-BBE7-1908-AD28-015A389C46E9}"/>
                  </a:ext>
                </a:extLst>
              </p:cNvPr>
              <p:cNvSpPr/>
              <p:nvPr/>
            </p:nvSpPr>
            <p:spPr>
              <a:xfrm>
                <a:off x="2068174" y="1533487"/>
                <a:ext cx="1191260" cy="45847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458469">
                    <a:moveTo>
                      <a:pt x="0" y="76351"/>
                    </a:moveTo>
                    <a:lnTo>
                      <a:pt x="6000" y="46632"/>
                    </a:lnTo>
                    <a:lnTo>
                      <a:pt x="22362" y="22362"/>
                    </a:lnTo>
                    <a:lnTo>
                      <a:pt x="46632" y="6000"/>
                    </a:lnTo>
                    <a:lnTo>
                      <a:pt x="76351" y="0"/>
                    </a:lnTo>
                    <a:lnTo>
                      <a:pt x="1114348" y="0"/>
                    </a:lnTo>
                    <a:lnTo>
                      <a:pt x="1156708" y="12827"/>
                    </a:lnTo>
                    <a:lnTo>
                      <a:pt x="1184888" y="47133"/>
                    </a:lnTo>
                    <a:lnTo>
                      <a:pt x="1190699" y="76351"/>
                    </a:lnTo>
                    <a:lnTo>
                      <a:pt x="1190699" y="381748"/>
                    </a:lnTo>
                    <a:lnTo>
                      <a:pt x="1184699" y="411467"/>
                    </a:lnTo>
                    <a:lnTo>
                      <a:pt x="1168337" y="435737"/>
                    </a:lnTo>
                    <a:lnTo>
                      <a:pt x="1144067" y="452099"/>
                    </a:lnTo>
                    <a:lnTo>
                      <a:pt x="1114348" y="458099"/>
                    </a:lnTo>
                    <a:lnTo>
                      <a:pt x="76351" y="458099"/>
                    </a:lnTo>
                    <a:lnTo>
                      <a:pt x="46632" y="452099"/>
                    </a:lnTo>
                    <a:lnTo>
                      <a:pt x="22362" y="435737"/>
                    </a:lnTo>
                    <a:lnTo>
                      <a:pt x="6000" y="411467"/>
                    </a:lnTo>
                    <a:lnTo>
                      <a:pt x="0" y="381748"/>
                    </a:lnTo>
                    <a:lnTo>
                      <a:pt x="0" y="763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grpSp>
          <p:nvGrpSpPr>
            <p:cNvPr id="56" name="object 31">
              <a:extLst>
                <a:ext uri="{FF2B5EF4-FFF2-40B4-BE49-F238E27FC236}">
                  <a16:creationId xmlns:a16="http://schemas.microsoft.com/office/drawing/2014/main" id="{EA7CC117-09E1-F5BC-B0FD-5A30EF87785D}"/>
                </a:ext>
              </a:extLst>
            </p:cNvPr>
            <p:cNvGrpSpPr/>
            <p:nvPr/>
          </p:nvGrpSpPr>
          <p:grpSpPr>
            <a:xfrm>
              <a:off x="1264201" y="1296987"/>
              <a:ext cx="2524125" cy="1007744"/>
              <a:chOff x="1390662" y="1296987"/>
              <a:chExt cx="2524125" cy="1007744"/>
            </a:xfrm>
          </p:grpSpPr>
          <p:sp>
            <p:nvSpPr>
              <p:cNvPr id="57" name="object 32">
                <a:extLst>
                  <a:ext uri="{FF2B5EF4-FFF2-40B4-BE49-F238E27FC236}">
                    <a16:creationId xmlns:a16="http://schemas.microsoft.com/office/drawing/2014/main" id="{4010B1AA-ECB3-AD51-0AE0-E195E238A2B2}"/>
                  </a:ext>
                </a:extLst>
              </p:cNvPr>
              <p:cNvSpPr/>
              <p:nvPr/>
            </p:nvSpPr>
            <p:spPr>
              <a:xfrm>
                <a:off x="1395424" y="2005217"/>
                <a:ext cx="1212850" cy="29464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94639">
                    <a:moveTo>
                      <a:pt x="0" y="294607"/>
                    </a:moveTo>
                    <a:lnTo>
                      <a:pt x="1212565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8" name="object 33">
                <a:extLst>
                  <a:ext uri="{FF2B5EF4-FFF2-40B4-BE49-F238E27FC236}">
                    <a16:creationId xmlns:a16="http://schemas.microsoft.com/office/drawing/2014/main" id="{DDEF8463-09E8-551A-D3A0-20B8D3351765}"/>
                  </a:ext>
                </a:extLst>
              </p:cNvPr>
              <p:cNvSpPr/>
              <p:nvPr/>
            </p:nvSpPr>
            <p:spPr>
              <a:xfrm>
                <a:off x="2604276" y="1989929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7428" y="30575"/>
                    </a:moveTo>
                    <a:lnTo>
                      <a:pt x="0" y="0"/>
                    </a:lnTo>
                    <a:lnTo>
                      <a:pt x="45717" y="5082"/>
                    </a:lnTo>
                    <a:lnTo>
                      <a:pt x="7428" y="3057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9" name="object 34">
                <a:extLst>
                  <a:ext uri="{FF2B5EF4-FFF2-40B4-BE49-F238E27FC236}">
                    <a16:creationId xmlns:a16="http://schemas.microsoft.com/office/drawing/2014/main" id="{C875E19D-CFC6-63FB-96D2-173EA088D435}"/>
                  </a:ext>
                </a:extLst>
              </p:cNvPr>
              <p:cNvSpPr/>
              <p:nvPr/>
            </p:nvSpPr>
            <p:spPr>
              <a:xfrm>
                <a:off x="2604276" y="1989929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7428" y="30575"/>
                    </a:moveTo>
                    <a:lnTo>
                      <a:pt x="45717" y="5082"/>
                    </a:lnTo>
                    <a:lnTo>
                      <a:pt x="0" y="0"/>
                    </a:lnTo>
                    <a:lnTo>
                      <a:pt x="7428" y="3057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0" name="object 35">
                <a:extLst>
                  <a:ext uri="{FF2B5EF4-FFF2-40B4-BE49-F238E27FC236}">
                    <a16:creationId xmlns:a16="http://schemas.microsoft.com/office/drawing/2014/main" id="{046A3703-45D8-1A3E-5E32-11374F01AA08}"/>
                  </a:ext>
                </a:extLst>
              </p:cNvPr>
              <p:cNvSpPr/>
              <p:nvPr/>
            </p:nvSpPr>
            <p:spPr>
              <a:xfrm>
                <a:off x="2719005" y="2005438"/>
                <a:ext cx="1191260" cy="29464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294639">
                    <a:moveTo>
                      <a:pt x="1191019" y="294386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1" name="object 36">
                <a:extLst>
                  <a:ext uri="{FF2B5EF4-FFF2-40B4-BE49-F238E27FC236}">
                    <a16:creationId xmlns:a16="http://schemas.microsoft.com/office/drawing/2014/main" id="{442CBB79-5D53-49CE-32CB-519A9D805147}"/>
                  </a:ext>
                </a:extLst>
              </p:cNvPr>
              <p:cNvSpPr/>
              <p:nvPr/>
            </p:nvSpPr>
            <p:spPr>
              <a:xfrm>
                <a:off x="2677042" y="1990165"/>
                <a:ext cx="4635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6355" h="31114">
                    <a:moveTo>
                      <a:pt x="38187" y="30546"/>
                    </a:moveTo>
                    <a:lnTo>
                      <a:pt x="0" y="4901"/>
                    </a:lnTo>
                    <a:lnTo>
                      <a:pt x="45737" y="0"/>
                    </a:lnTo>
                    <a:lnTo>
                      <a:pt x="38187" y="30546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2" name="object 37">
                <a:extLst>
                  <a:ext uri="{FF2B5EF4-FFF2-40B4-BE49-F238E27FC236}">
                    <a16:creationId xmlns:a16="http://schemas.microsoft.com/office/drawing/2014/main" id="{44304DA1-9222-7DE1-8A04-A069AE987691}"/>
                  </a:ext>
                </a:extLst>
              </p:cNvPr>
              <p:cNvSpPr/>
              <p:nvPr/>
            </p:nvSpPr>
            <p:spPr>
              <a:xfrm>
                <a:off x="2677042" y="1990165"/>
                <a:ext cx="4635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6355" h="31114">
                    <a:moveTo>
                      <a:pt x="45737" y="0"/>
                    </a:moveTo>
                    <a:lnTo>
                      <a:pt x="0" y="4901"/>
                    </a:lnTo>
                    <a:lnTo>
                      <a:pt x="38187" y="30546"/>
                    </a:lnTo>
                    <a:lnTo>
                      <a:pt x="45737" y="0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3" name="object 38">
                <a:extLst>
                  <a:ext uri="{FF2B5EF4-FFF2-40B4-BE49-F238E27FC236}">
                    <a16:creationId xmlns:a16="http://schemas.microsoft.com/office/drawing/2014/main" id="{E6A5C9CD-2D7D-D1C9-EAC4-6886BE4C2E7C}"/>
                  </a:ext>
                </a:extLst>
              </p:cNvPr>
              <p:cNvSpPr/>
              <p:nvPr/>
            </p:nvSpPr>
            <p:spPr>
              <a:xfrm>
                <a:off x="2621499" y="1344975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4" name="object 39">
                <a:extLst>
                  <a:ext uri="{FF2B5EF4-FFF2-40B4-BE49-F238E27FC236}">
                    <a16:creationId xmlns:a16="http://schemas.microsoft.com/office/drawing/2014/main" id="{C003CDE6-D504-C263-1030-2B1EC8F269AF}"/>
                  </a:ext>
                </a:extLst>
              </p:cNvPr>
              <p:cNvSpPr/>
              <p:nvPr/>
            </p:nvSpPr>
            <p:spPr>
              <a:xfrm>
                <a:off x="2605767" y="1301749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5" name="object 40">
                <a:extLst>
                  <a:ext uri="{FF2B5EF4-FFF2-40B4-BE49-F238E27FC236}">
                    <a16:creationId xmlns:a16="http://schemas.microsoft.com/office/drawing/2014/main" id="{A8374BCC-04DE-D9EC-A3F9-2078F3676AF2}"/>
                  </a:ext>
                </a:extLst>
              </p:cNvPr>
              <p:cNvSpPr/>
              <p:nvPr/>
            </p:nvSpPr>
            <p:spPr>
              <a:xfrm>
                <a:off x="2605767" y="1301749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423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fa4f438-b1e6-473b-803f-86f8aedf0dec}" enabled="0" method="" siteId="{9fa4f438-b1e6-473b-803f-86f8aedf0de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26963</TotalTime>
  <Words>7842</Words>
  <Application>Microsoft Macintosh PowerPoint</Application>
  <PresentationFormat>On-screen Show (16:9)</PresentationFormat>
  <Paragraphs>1212</Paragraphs>
  <Slides>136</Slides>
  <Notes>12</Notes>
  <HiddenSlides>27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136</vt:i4>
      </vt:variant>
    </vt:vector>
  </HeadingPairs>
  <TitlesOfParts>
    <vt:vector size="163" baseType="lpstr">
      <vt:lpstr>STIXGeneral</vt:lpstr>
      <vt:lpstr>Franklin Gothic Medium</vt:lpstr>
      <vt:lpstr>Helvetica Neue</vt:lpstr>
      <vt:lpstr>Consolas</vt:lpstr>
      <vt:lpstr>Roboto</vt:lpstr>
      <vt:lpstr>Arial</vt:lpstr>
      <vt:lpstr>Source Serif Pro</vt:lpstr>
      <vt:lpstr>HelveticaNeue</vt:lpstr>
      <vt:lpstr>Tahoma</vt:lpstr>
      <vt:lpstr>Cambria Math</vt:lpstr>
      <vt:lpstr>Roboto Mono</vt:lpstr>
      <vt:lpstr>STIXVariants</vt:lpstr>
      <vt:lpstr>Lucida Sans Unicode</vt:lpstr>
      <vt:lpstr>Source Sans Pro</vt:lpstr>
      <vt:lpstr>Corbel</vt:lpstr>
      <vt:lpstr>Times New Roman</vt:lpstr>
      <vt:lpstr>Calibri</vt:lpstr>
      <vt:lpstr>Courier New</vt:lpstr>
      <vt:lpstr>Wingdings</vt:lpstr>
      <vt:lpstr>Arial MT</vt:lpstr>
      <vt:lpstr>Trebuchet MS</vt:lpstr>
      <vt:lpstr>Proxima Nova</vt:lpstr>
      <vt:lpstr>Cambria</vt:lpstr>
      <vt:lpstr>EP Presentation Theme - Simple</vt:lpstr>
      <vt:lpstr>1_EP Presentation Theme - Fancy</vt:lpstr>
      <vt:lpstr>2_EP Presentation Theme - Special</vt:lpstr>
      <vt:lpstr>1_EP Presentation Theme - Simple</vt:lpstr>
      <vt:lpstr>Feeding Lots Data to  Language Models</vt:lpstr>
      <vt:lpstr>Logistics update</vt:lpstr>
      <vt:lpstr>More on Proposals </vt:lpstr>
      <vt:lpstr>More on Proposals </vt:lpstr>
      <vt:lpstr>This is NOT Just an Academic Exercise</vt:lpstr>
      <vt:lpstr>PowerPoint Presentation</vt:lpstr>
      <vt:lpstr>Long inputs/outputs in LM</vt:lpstr>
      <vt:lpstr>Nominal  Context Lengths</vt:lpstr>
      <vt:lpstr>Plan: Feeding Lots of Things to LM</vt:lpstr>
      <vt:lpstr>PowerPoint Presentation</vt:lpstr>
      <vt:lpstr>Recap: Self-Attention</vt:lpstr>
      <vt:lpstr>Positional Embeddings: The Flavors</vt:lpstr>
      <vt:lpstr>Math Recap: Sine and Cosine Functions</vt:lpstr>
      <vt:lpstr>Absolute Positional Embeddings </vt:lpstr>
      <vt:lpstr>Quiz</vt:lpstr>
      <vt:lpstr>Visualizing Absolute Positional Embeddings </vt:lpstr>
      <vt:lpstr>Positional Embeddings: The Flavors</vt:lpstr>
      <vt:lpstr>Positional Embeddings: The Flavors</vt:lpstr>
      <vt:lpstr>Relative Positional Encoding: An Example</vt:lpstr>
      <vt:lpstr>A Unified Perspective on  Relative Positional Encoding</vt:lpstr>
      <vt:lpstr>A Unified Perspective on  Relative Positional Encoding</vt:lpstr>
      <vt:lpstr>Relative Positional Encoding</vt:lpstr>
      <vt:lpstr>Relative Positional Encoding</vt:lpstr>
      <vt:lpstr>Recap </vt:lpstr>
      <vt:lpstr>Rotary Positional Encoding (RoPE)</vt:lpstr>
      <vt:lpstr>Thinking About Rotation Matrix</vt:lpstr>
      <vt:lpstr>Rotary Positional Encoding (RoPE): 2D</vt:lpstr>
      <vt:lpstr>Thinking d Dimensions</vt:lpstr>
      <vt:lpstr>Thinking d Dimensions</vt:lpstr>
      <vt:lpstr>RoPE, visualized. </vt:lpstr>
      <vt:lpstr>RoPE via Faster (Dense) Operations </vt:lpstr>
      <vt:lpstr>Integrating RoPE to Self-Attention </vt:lpstr>
      <vt:lpstr>    Setting Θ=[θ_1,θ_2,θ_3,…, θ_(d/2)]</vt:lpstr>
      <vt:lpstr>Q: How should we set the “base” freq? </vt:lpstr>
      <vt:lpstr>Examples of Base Frequencies</vt:lpstr>
      <vt:lpstr>Fixed Window Attending to Long-Context</vt:lpstr>
      <vt:lpstr>Fixed Window Attending to Long-Context</vt:lpstr>
      <vt:lpstr>Fixed Window Attending to Long-Context</vt:lpstr>
      <vt:lpstr>Positional Encodings May Not be Necessary!! </vt:lpstr>
      <vt:lpstr>Encoding Positions without Encoding it </vt:lpstr>
      <vt:lpstr>Summary </vt:lpstr>
      <vt:lpstr>PowerPoint Presentation</vt:lpstr>
      <vt:lpstr>Needle-in-Haystack Problems </vt:lpstr>
      <vt:lpstr>PowerPoint Presentation</vt:lpstr>
      <vt:lpstr>Recency vs Primacy bias </vt:lpstr>
      <vt:lpstr>Recent vs Primacy Bias: Size of “Gold” doc</vt:lpstr>
      <vt:lpstr>Length Generalization </vt:lpstr>
      <vt:lpstr>Length Generalization </vt:lpstr>
      <vt:lpstr>Length Generalization </vt:lpstr>
      <vt:lpstr>Why Transformers Fail to Generalize?</vt:lpstr>
      <vt:lpstr>PowerPoint Presentation</vt:lpstr>
      <vt:lpstr>Context Extension: Challenges </vt:lpstr>
      <vt:lpstr>Context Extension: Challenges </vt:lpstr>
      <vt:lpstr>Context Extension during Pre-training </vt:lpstr>
      <vt:lpstr>Approach: Changing ROPE Frequencies </vt:lpstr>
      <vt:lpstr>Uniform Scaling </vt:lpstr>
      <vt:lpstr>NTK Scaling</vt:lpstr>
      <vt:lpstr>YaRN Scaling </vt:lpstr>
      <vt:lpstr>Empirical Comparison of RoPE extensions</vt:lpstr>
      <vt:lpstr>PowerPoint Presentation</vt:lpstr>
      <vt:lpstr>PowerPoint Presentation</vt:lpstr>
      <vt:lpstr>PowerPoint Presentation</vt:lpstr>
      <vt:lpstr>PowerPoint Presentation</vt:lpstr>
      <vt:lpstr>Examples in the wild: Qwen3</vt:lpstr>
      <vt:lpstr>Examples in the wild: Gemma3 </vt:lpstr>
      <vt:lpstr>Examples in the wild: GLM-4.5</vt:lpstr>
      <vt:lpstr>Examples in the wild: Lamma3 </vt:lpstr>
      <vt:lpstr>Summary </vt:lpstr>
      <vt:lpstr>PowerPoint Presentation</vt:lpstr>
      <vt:lpstr>Transformer LMs and Long Inputs</vt:lpstr>
      <vt:lpstr>Sparse Attention Patterns</vt:lpstr>
      <vt:lpstr>Sparse Attention Patterns: Challenge</vt:lpstr>
      <vt:lpstr>Pre-speciﬁed Sparsity Patterns: Computations </vt:lpstr>
      <vt:lpstr>Sparse Patterns</vt:lpstr>
      <vt:lpstr>Content-Based Patterns</vt:lpstr>
      <vt:lpstr>Pre-speciﬁed Sparsity Patterns</vt:lpstr>
      <vt:lpstr>Pre-speciﬁed Sparsity Patterns</vt:lpstr>
      <vt:lpstr>Pre-speciﬁed Sparsity Patterns: Computations </vt:lpstr>
      <vt:lpstr>A Notable Adoption: GPT-3 </vt:lpstr>
      <vt:lpstr>Summary </vt:lpstr>
      <vt:lpstr>PowerPoint Presentation</vt:lpstr>
      <vt:lpstr>Retrieval-based Language Models</vt:lpstr>
      <vt:lpstr>Why retrieval-based LMs?</vt:lpstr>
      <vt:lpstr>Why retrieval-based LMs?</vt:lpstr>
      <vt:lpstr>Why retrieval-based LMs?</vt:lpstr>
      <vt:lpstr>Why retrieval-based LMs?</vt:lpstr>
      <vt:lpstr>What are the Key Design Questions?</vt:lpstr>
      <vt:lpstr>Anatomy of a Neural Retriever</vt:lpstr>
      <vt:lpstr>Finding Nearest Neighbors </vt:lpstr>
      <vt:lpstr>Approximate Finding Nearest Neighbors </vt:lpstr>
      <vt:lpstr>Approximate NNs: Algorithms, Libraries, Services </vt:lpstr>
      <vt:lpstr>PowerPoint Presentation</vt:lpstr>
      <vt:lpstr>PowerPoint Presentation</vt:lpstr>
      <vt:lpstr>One algorithm may be</vt:lpstr>
      <vt:lpstr>One service may use some libraries</vt:lpstr>
      <vt:lpstr>𝑁</vt:lpstr>
      <vt:lpstr>PowerPoint Presentation</vt:lpstr>
      <vt:lpstr>Defining Similarity Metrics: Approach 1</vt:lpstr>
      <vt:lpstr>Defining Similarity Metrics: Approach 2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</vt:lpstr>
      <vt:lpstr>RAG: A more simplified pipeline</vt:lpstr>
      <vt:lpstr>Retrieval-Augmented LM: Variants </vt:lpstr>
      <vt:lpstr>Retrieval-Augmented LM: Common Variant</vt:lpstr>
      <vt:lpstr>IR in the Middle of LM </vt:lpstr>
      <vt:lpstr>IR in the Middle of LM </vt:lpstr>
      <vt:lpstr>IR in the Middle of LM </vt:lpstr>
      <vt:lpstr>Regular Decoder </vt:lpstr>
      <vt:lpstr>Regular Decoder with IR Embeddings</vt:lpstr>
      <vt:lpstr>Results </vt:lpstr>
      <vt:lpstr>Results </vt:lpstr>
      <vt:lpstr>Retrieval-Augmented LM</vt:lpstr>
      <vt:lpstr>PowerPoint Presentation</vt:lpstr>
      <vt:lpstr>End-to-end Training </vt:lpstr>
      <vt:lpstr>Main takeaways</vt:lpstr>
      <vt:lpstr>Practical tips for building IR systems </vt:lpstr>
      <vt:lpstr>Practical tips for building IR systems </vt:lpstr>
      <vt:lpstr>Always try the easiest test</vt:lpstr>
      <vt:lpstr>Retrieval-Augmented Generation Limitations </vt:lpstr>
      <vt:lpstr>PowerPoint Presentation</vt:lpstr>
      <vt:lpstr>Classic Information Retrieval</vt:lpstr>
      <vt:lpstr>Inverted Index</vt:lpstr>
      <vt:lpstr>Inverted Index (cont.)</vt:lpstr>
      <vt:lpstr>Why could this classic IR be limited?</vt:lpstr>
      <vt:lpstr>Two ways to dense retrieval </vt:lpstr>
      <vt:lpstr>Two ways to dense retrieval </vt:lpstr>
      <vt:lpstr>Another way to the second approach – ColBERT [Khattab et al., 2021]</vt:lpstr>
      <vt:lpstr>Training dense retrievals </vt:lpstr>
      <vt:lpstr>No “Free Lunch” in Long Context </vt:lpstr>
      <vt:lpstr>TODO</vt:lpstr>
      <vt:lpstr>Incorporate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38</cp:revision>
  <cp:lastPrinted>2024-03-28T11:19:28Z</cp:lastPrinted>
  <dcterms:modified xsi:type="dcterms:W3CDTF">2025-09-30T20:29:53Z</dcterms:modified>
</cp:coreProperties>
</file>